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6" r:id="rId1"/>
  </p:sldMasterIdLst>
  <p:sldIdLst>
    <p:sldId id="256" r:id="rId2"/>
    <p:sldId id="257" r:id="rId3"/>
    <p:sldId id="258" r:id="rId4"/>
    <p:sldId id="263" r:id="rId5"/>
    <p:sldId id="273" r:id="rId6"/>
    <p:sldId id="274" r:id="rId7"/>
    <p:sldId id="275" r:id="rId8"/>
    <p:sldId id="277" r:id="rId9"/>
    <p:sldId id="278" r:id="rId10"/>
    <p:sldId id="276" r:id="rId11"/>
    <p:sldId id="279" r:id="rId12"/>
    <p:sldId id="259" r:id="rId13"/>
    <p:sldId id="271" r:id="rId14"/>
    <p:sldId id="262" r:id="rId15"/>
    <p:sldId id="267" r:id="rId16"/>
    <p:sldId id="265" r:id="rId17"/>
    <p:sldId id="266" r:id="rId18"/>
    <p:sldId id="260" r:id="rId19"/>
    <p:sldId id="268" r:id="rId20"/>
    <p:sldId id="261"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489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CF6624D-8897-4EE8-AD3C-FE9D7778F6D2}" v="195" dt="2021-02-13T23:27:34.84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03" d="100"/>
          <a:sy n="103" d="100"/>
        </p:scale>
        <p:origin x="138" y="3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6/11/relationships/changesInfo" Target="changesInfos/changesInfo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 Id="rId27"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chael" userId="0df92e9667c24698" providerId="LiveId" clId="{BCF6624D-8897-4EE8-AD3C-FE9D7778F6D2}"/>
    <pc:docChg chg="undo custSel addSld delSld modSld sldOrd">
      <pc:chgData name="Michael" userId="0df92e9667c24698" providerId="LiveId" clId="{BCF6624D-8897-4EE8-AD3C-FE9D7778F6D2}" dt="2021-02-13T23:27:34.846" v="2271"/>
      <pc:docMkLst>
        <pc:docMk/>
      </pc:docMkLst>
      <pc:sldChg chg="addSp delSp modSp mod setClrOvrMap delDesignElem">
        <pc:chgData name="Michael" userId="0df92e9667c24698" providerId="LiveId" clId="{BCF6624D-8897-4EE8-AD3C-FE9D7778F6D2}" dt="2021-02-13T22:19:12.847" v="1834" actId="26606"/>
        <pc:sldMkLst>
          <pc:docMk/>
          <pc:sldMk cId="2903715436" sldId="256"/>
        </pc:sldMkLst>
        <pc:spChg chg="mod">
          <ac:chgData name="Michael" userId="0df92e9667c24698" providerId="LiveId" clId="{BCF6624D-8897-4EE8-AD3C-FE9D7778F6D2}" dt="2021-02-13T22:19:12.847" v="1834" actId="26606"/>
          <ac:spMkLst>
            <pc:docMk/>
            <pc:sldMk cId="2903715436" sldId="256"/>
            <ac:spMk id="2" creationId="{C3322916-AB92-4A5F-9DD8-1F256084811E}"/>
          </ac:spMkLst>
        </pc:spChg>
        <pc:spChg chg="mod">
          <ac:chgData name="Michael" userId="0df92e9667c24698" providerId="LiveId" clId="{BCF6624D-8897-4EE8-AD3C-FE9D7778F6D2}" dt="2021-02-13T22:19:12.847" v="1834" actId="26606"/>
          <ac:spMkLst>
            <pc:docMk/>
            <pc:sldMk cId="2903715436" sldId="256"/>
            <ac:spMk id="3" creationId="{A3639AEF-0EE5-4E4A-AE71-20037F373C9B}"/>
          </ac:spMkLst>
        </pc:spChg>
        <pc:spChg chg="add del">
          <ac:chgData name="Michael" userId="0df92e9667c24698" providerId="LiveId" clId="{BCF6624D-8897-4EE8-AD3C-FE9D7778F6D2}" dt="2021-02-13T22:19:12.847" v="1834" actId="26606"/>
          <ac:spMkLst>
            <pc:docMk/>
            <pc:sldMk cId="2903715436" sldId="256"/>
            <ac:spMk id="16" creationId="{657F69E0-C4B0-4BEC-A689-4F8D877F05D4}"/>
          </ac:spMkLst>
        </pc:spChg>
        <pc:spChg chg="add del">
          <ac:chgData name="Michael" userId="0df92e9667c24698" providerId="LiveId" clId="{BCF6624D-8897-4EE8-AD3C-FE9D7778F6D2}" dt="2021-02-13T22:19:12.847" v="1834" actId="26606"/>
          <ac:spMkLst>
            <pc:docMk/>
            <pc:sldMk cId="2903715436" sldId="256"/>
            <ac:spMk id="18" creationId="{9F6380B4-6A1C-481E-8408-B4E6C75B9B81}"/>
          </ac:spMkLst>
        </pc:spChg>
        <pc:spChg chg="add del">
          <ac:chgData name="Michael" userId="0df92e9667c24698" providerId="LiveId" clId="{BCF6624D-8897-4EE8-AD3C-FE9D7778F6D2}" dt="2021-02-13T22:19:08.614" v="1831" actId="26606"/>
          <ac:spMkLst>
            <pc:docMk/>
            <pc:sldMk cId="2903715436" sldId="256"/>
            <ac:spMk id="23" creationId="{9B7AD9F6-8CE7-4299-8FC6-328F4DCD3FF9}"/>
          </ac:spMkLst>
        </pc:spChg>
        <pc:spChg chg="add del">
          <ac:chgData name="Michael" userId="0df92e9667c24698" providerId="LiveId" clId="{BCF6624D-8897-4EE8-AD3C-FE9D7778F6D2}" dt="2021-02-13T22:19:08.614" v="1831" actId="26606"/>
          <ac:spMkLst>
            <pc:docMk/>
            <pc:sldMk cId="2903715436" sldId="256"/>
            <ac:spMk id="25" creationId="{F49775AF-8896-43EE-92C6-83497D6DC56F}"/>
          </ac:spMkLst>
        </pc:spChg>
        <pc:spChg chg="add del">
          <ac:chgData name="Michael" userId="0df92e9667c24698" providerId="LiveId" clId="{BCF6624D-8897-4EE8-AD3C-FE9D7778F6D2}" dt="2021-02-13T22:19:12.813" v="1833" actId="26606"/>
          <ac:spMkLst>
            <pc:docMk/>
            <pc:sldMk cId="2903715436" sldId="256"/>
            <ac:spMk id="27" creationId="{657F69E0-C4B0-4BEC-A689-4F8D877F05D4}"/>
          </ac:spMkLst>
        </pc:spChg>
        <pc:spChg chg="add del">
          <ac:chgData name="Michael" userId="0df92e9667c24698" providerId="LiveId" clId="{BCF6624D-8897-4EE8-AD3C-FE9D7778F6D2}" dt="2021-02-13T22:19:12.813" v="1833" actId="26606"/>
          <ac:spMkLst>
            <pc:docMk/>
            <pc:sldMk cId="2903715436" sldId="256"/>
            <ac:spMk id="28" creationId="{9F6380B4-6A1C-481E-8408-B4E6C75B9B81}"/>
          </ac:spMkLst>
        </pc:spChg>
        <pc:spChg chg="add">
          <ac:chgData name="Michael" userId="0df92e9667c24698" providerId="LiveId" clId="{BCF6624D-8897-4EE8-AD3C-FE9D7778F6D2}" dt="2021-02-13T22:19:12.847" v="1834" actId="26606"/>
          <ac:spMkLst>
            <pc:docMk/>
            <pc:sldMk cId="2903715436" sldId="256"/>
            <ac:spMk id="30" creationId="{9B7AD9F6-8CE7-4299-8FC6-328F4DCD3FF9}"/>
          </ac:spMkLst>
        </pc:spChg>
        <pc:spChg chg="add">
          <ac:chgData name="Michael" userId="0df92e9667c24698" providerId="LiveId" clId="{BCF6624D-8897-4EE8-AD3C-FE9D7778F6D2}" dt="2021-02-13T22:19:12.847" v="1834" actId="26606"/>
          <ac:spMkLst>
            <pc:docMk/>
            <pc:sldMk cId="2903715436" sldId="256"/>
            <ac:spMk id="31" creationId="{F49775AF-8896-43EE-92C6-83497D6DC56F}"/>
          </ac:spMkLst>
        </pc:spChg>
        <pc:picChg chg="mod ord">
          <ac:chgData name="Michael" userId="0df92e9667c24698" providerId="LiveId" clId="{BCF6624D-8897-4EE8-AD3C-FE9D7778F6D2}" dt="2021-02-13T22:19:12.847" v="1834" actId="26606"/>
          <ac:picMkLst>
            <pc:docMk/>
            <pc:sldMk cId="2903715436" sldId="256"/>
            <ac:picMk id="5" creationId="{13CA41EC-1358-4073-9585-488D6E357B51}"/>
          </ac:picMkLst>
        </pc:picChg>
      </pc:sldChg>
      <pc:sldChg chg="addSp delSp modSp mod setBg setClrOvrMap delDesignElem">
        <pc:chgData name="Michael" userId="0df92e9667c24698" providerId="LiveId" clId="{BCF6624D-8897-4EE8-AD3C-FE9D7778F6D2}" dt="2021-02-13T22:14:21.490" v="1626"/>
        <pc:sldMkLst>
          <pc:docMk/>
          <pc:sldMk cId="2114640038" sldId="257"/>
        </pc:sldMkLst>
        <pc:spChg chg="mod">
          <ac:chgData name="Michael" userId="0df92e9667c24698" providerId="LiveId" clId="{BCF6624D-8897-4EE8-AD3C-FE9D7778F6D2}" dt="2021-02-13T22:14:21.490" v="1626"/>
          <ac:spMkLst>
            <pc:docMk/>
            <pc:sldMk cId="2114640038" sldId="257"/>
            <ac:spMk id="2" creationId="{7C079471-9259-4468-A38F-349E78CBC85F}"/>
          </ac:spMkLst>
        </pc:spChg>
        <pc:spChg chg="del">
          <ac:chgData name="Michael" userId="0df92e9667c24698" providerId="LiveId" clId="{BCF6624D-8897-4EE8-AD3C-FE9D7778F6D2}" dt="2021-02-11T07:21:42.715" v="126" actId="26606"/>
          <ac:spMkLst>
            <pc:docMk/>
            <pc:sldMk cId="2114640038" sldId="257"/>
            <ac:spMk id="3" creationId="{8ED5D513-BC70-4E4E-8979-11B9CDBC4CE3}"/>
          </ac:spMkLst>
        </pc:spChg>
        <pc:spChg chg="add mod">
          <ac:chgData name="Michael" userId="0df92e9667c24698" providerId="LiveId" clId="{BCF6624D-8897-4EE8-AD3C-FE9D7778F6D2}" dt="2021-02-12T01:40:29.062" v="1136" actId="403"/>
          <ac:spMkLst>
            <pc:docMk/>
            <pc:sldMk cId="2114640038" sldId="257"/>
            <ac:spMk id="3" creationId="{CE808C0D-1ACD-4AC5-AF0F-24CFE71A9AAB}"/>
          </ac:spMkLst>
        </pc:spChg>
        <pc:spChg chg="add del">
          <ac:chgData name="Michael" userId="0df92e9667c24698" providerId="LiveId" clId="{BCF6624D-8897-4EE8-AD3C-FE9D7778F6D2}" dt="2021-02-11T07:21:54.453" v="128" actId="26606"/>
          <ac:spMkLst>
            <pc:docMk/>
            <pc:sldMk cId="2114640038" sldId="257"/>
            <ac:spMk id="9" creationId="{DA381740-063A-41A4-836D-85D14980EEF0}"/>
          </ac:spMkLst>
        </pc:spChg>
        <pc:spChg chg="add del">
          <ac:chgData name="Michael" userId="0df92e9667c24698" providerId="LiveId" clId="{BCF6624D-8897-4EE8-AD3C-FE9D7778F6D2}" dt="2021-02-11T07:21:54.453" v="128" actId="26606"/>
          <ac:spMkLst>
            <pc:docMk/>
            <pc:sldMk cId="2114640038" sldId="257"/>
            <ac:spMk id="11" creationId="{D2306AB6-9D65-4F8E-9FD7-C3F3A3DE395D}"/>
          </ac:spMkLst>
        </pc:spChg>
        <pc:spChg chg="add del">
          <ac:chgData name="Michael" userId="0df92e9667c24698" providerId="LiveId" clId="{BCF6624D-8897-4EE8-AD3C-FE9D7778F6D2}" dt="2021-02-11T07:21:54.453" v="128" actId="26606"/>
          <ac:spMkLst>
            <pc:docMk/>
            <pc:sldMk cId="2114640038" sldId="257"/>
            <ac:spMk id="13" creationId="{284C940E-7A1D-418E-A9E8-C9852CA8EE57}"/>
          </ac:spMkLst>
        </pc:spChg>
        <pc:spChg chg="add del">
          <ac:chgData name="Michael" userId="0df92e9667c24698" providerId="LiveId" clId="{BCF6624D-8897-4EE8-AD3C-FE9D7778F6D2}" dt="2021-02-11T07:21:54.453" v="128" actId="26606"/>
          <ac:spMkLst>
            <pc:docMk/>
            <pc:sldMk cId="2114640038" sldId="257"/>
            <ac:spMk id="15" creationId="{72E0F698-EDF5-464C-B466-8D34B8AF17C7}"/>
          </ac:spMkLst>
        </pc:spChg>
        <pc:spChg chg="add del">
          <ac:chgData name="Michael" userId="0df92e9667c24698" providerId="LiveId" clId="{BCF6624D-8897-4EE8-AD3C-FE9D7778F6D2}" dt="2021-02-12T01:40:22.540" v="1131" actId="26606"/>
          <ac:spMkLst>
            <pc:docMk/>
            <pc:sldMk cId="2114640038" sldId="257"/>
            <ac:spMk id="20" creationId="{DA381740-063A-41A4-836D-85D14980EEF0}"/>
          </ac:spMkLst>
        </pc:spChg>
        <pc:spChg chg="add del">
          <ac:chgData name="Michael" userId="0df92e9667c24698" providerId="LiveId" clId="{BCF6624D-8897-4EE8-AD3C-FE9D7778F6D2}" dt="2021-02-12T01:40:22.540" v="1131" actId="26606"/>
          <ac:spMkLst>
            <pc:docMk/>
            <pc:sldMk cId="2114640038" sldId="257"/>
            <ac:spMk id="22" creationId="{168AB93A-48BC-4C25-A3AD-C17B5A682A94}"/>
          </ac:spMkLst>
        </pc:spChg>
        <pc:spChg chg="add del">
          <ac:chgData name="Michael" userId="0df92e9667c24698" providerId="LiveId" clId="{BCF6624D-8897-4EE8-AD3C-FE9D7778F6D2}" dt="2021-02-12T01:40:22.540" v="1131" actId="26606"/>
          <ac:spMkLst>
            <pc:docMk/>
            <pc:sldMk cId="2114640038" sldId="257"/>
            <ac:spMk id="24" creationId="{3FCFB1DE-0B7E-48CC-BA90-B2AB0889F9D6}"/>
          </ac:spMkLst>
        </pc:spChg>
        <pc:spChg chg="add del">
          <ac:chgData name="Michael" userId="0df92e9667c24698" providerId="LiveId" clId="{BCF6624D-8897-4EE8-AD3C-FE9D7778F6D2}" dt="2021-02-13T22:14:21.490" v="1626"/>
          <ac:spMkLst>
            <pc:docMk/>
            <pc:sldMk cId="2114640038" sldId="257"/>
            <ac:spMk id="29" creationId="{B72DE4C0-EE12-4CAC-98CF-A89349319A3F}"/>
          </ac:spMkLst>
        </pc:spChg>
        <pc:spChg chg="add del">
          <ac:chgData name="Michael" userId="0df92e9667c24698" providerId="LiveId" clId="{BCF6624D-8897-4EE8-AD3C-FE9D7778F6D2}" dt="2021-02-13T22:14:21.490" v="1626"/>
          <ac:spMkLst>
            <pc:docMk/>
            <pc:sldMk cId="2114640038" sldId="257"/>
            <ac:spMk id="31" creationId="{029CF03F-5E6E-4B23-89A5-81548BA4C635}"/>
          </ac:spMkLst>
        </pc:spChg>
        <pc:spChg chg="add del">
          <ac:chgData name="Michael" userId="0df92e9667c24698" providerId="LiveId" clId="{BCF6624D-8897-4EE8-AD3C-FE9D7778F6D2}" dt="2021-02-13T22:14:21.490" v="1626"/>
          <ac:spMkLst>
            <pc:docMk/>
            <pc:sldMk cId="2114640038" sldId="257"/>
            <ac:spMk id="33" creationId="{3FCFB1DE-0B7E-48CC-BA90-B2AB0889F9D6}"/>
          </ac:spMkLst>
        </pc:spChg>
        <pc:picChg chg="add mod ord">
          <ac:chgData name="Michael" userId="0df92e9667c24698" providerId="LiveId" clId="{BCF6624D-8897-4EE8-AD3C-FE9D7778F6D2}" dt="2021-02-12T01:40:22.540" v="1131" actId="26606"/>
          <ac:picMkLst>
            <pc:docMk/>
            <pc:sldMk cId="2114640038" sldId="257"/>
            <ac:picMk id="5" creationId="{BA893595-DFD6-44FF-93FB-3185B787EDC4}"/>
          </ac:picMkLst>
        </pc:picChg>
      </pc:sldChg>
      <pc:sldChg chg="addSp delSp delDesignElem">
        <pc:chgData name="Michael" userId="0df92e9667c24698" providerId="LiveId" clId="{BCF6624D-8897-4EE8-AD3C-FE9D7778F6D2}" dt="2021-02-13T22:14:21.490" v="1626"/>
        <pc:sldMkLst>
          <pc:docMk/>
          <pc:sldMk cId="3389986444" sldId="258"/>
        </pc:sldMkLst>
        <pc:spChg chg="add del">
          <ac:chgData name="Michael" userId="0df92e9667c24698" providerId="LiveId" clId="{BCF6624D-8897-4EE8-AD3C-FE9D7778F6D2}" dt="2021-02-13T22:14:21.490" v="1626"/>
          <ac:spMkLst>
            <pc:docMk/>
            <pc:sldMk cId="3389986444" sldId="258"/>
            <ac:spMk id="15" creationId="{DA381740-063A-41A4-836D-85D14980EEF0}"/>
          </ac:spMkLst>
        </pc:spChg>
        <pc:spChg chg="add del">
          <ac:chgData name="Michael" userId="0df92e9667c24698" providerId="LiveId" clId="{BCF6624D-8897-4EE8-AD3C-FE9D7778F6D2}" dt="2021-02-13T22:14:21.490" v="1626"/>
          <ac:spMkLst>
            <pc:docMk/>
            <pc:sldMk cId="3389986444" sldId="258"/>
            <ac:spMk id="16" creationId="{678CC48C-9275-4EFA-9B84-8E818500B9C1}"/>
          </ac:spMkLst>
        </pc:spChg>
        <pc:spChg chg="add del">
          <ac:chgData name="Michael" userId="0df92e9667c24698" providerId="LiveId" clId="{BCF6624D-8897-4EE8-AD3C-FE9D7778F6D2}" dt="2021-02-13T22:14:21.490" v="1626"/>
          <ac:spMkLst>
            <pc:docMk/>
            <pc:sldMk cId="3389986444" sldId="258"/>
            <ac:spMk id="18" creationId="{0A324144-E9CF-4B12-A53E-FAC0D281D8B0}"/>
          </ac:spMkLst>
        </pc:spChg>
      </pc:sldChg>
      <pc:sldChg chg="addSp delSp modSp new mod ord setBg delDesignElem">
        <pc:chgData name="Michael" userId="0df92e9667c24698" providerId="LiveId" clId="{BCF6624D-8897-4EE8-AD3C-FE9D7778F6D2}" dt="2021-02-13T22:47:11.437" v="2193"/>
        <pc:sldMkLst>
          <pc:docMk/>
          <pc:sldMk cId="2674961052" sldId="259"/>
        </pc:sldMkLst>
        <pc:spChg chg="mod">
          <ac:chgData name="Michael" userId="0df92e9667c24698" providerId="LiveId" clId="{BCF6624D-8897-4EE8-AD3C-FE9D7778F6D2}" dt="2021-02-11T07:20:16.445" v="124" actId="26606"/>
          <ac:spMkLst>
            <pc:docMk/>
            <pc:sldMk cId="2674961052" sldId="259"/>
            <ac:spMk id="2" creationId="{493E4F06-8A4F-4241-8E34-E41DF7795EF5}"/>
          </ac:spMkLst>
        </pc:spChg>
        <pc:spChg chg="mod">
          <ac:chgData name="Michael" userId="0df92e9667c24698" providerId="LiveId" clId="{BCF6624D-8897-4EE8-AD3C-FE9D7778F6D2}" dt="2021-02-11T07:20:16.445" v="124" actId="26606"/>
          <ac:spMkLst>
            <pc:docMk/>
            <pc:sldMk cId="2674961052" sldId="259"/>
            <ac:spMk id="3" creationId="{D4447A6D-6A7E-49F9-9FD9-7C16E6D15218}"/>
          </ac:spMkLst>
        </pc:spChg>
        <pc:spChg chg="add del">
          <ac:chgData name="Michael" userId="0df92e9667c24698" providerId="LiveId" clId="{BCF6624D-8897-4EE8-AD3C-FE9D7778F6D2}" dt="2021-02-13T22:14:21.490" v="1626"/>
          <ac:spMkLst>
            <pc:docMk/>
            <pc:sldMk cId="2674961052" sldId="259"/>
            <ac:spMk id="9" creationId="{2C61293E-6EBE-43EF-A52C-9BEBFD7679D4}"/>
          </ac:spMkLst>
        </pc:spChg>
        <pc:spChg chg="add del">
          <ac:chgData name="Michael" userId="0df92e9667c24698" providerId="LiveId" clId="{BCF6624D-8897-4EE8-AD3C-FE9D7778F6D2}" dt="2021-02-13T22:14:21.490" v="1626"/>
          <ac:spMkLst>
            <pc:docMk/>
            <pc:sldMk cId="2674961052" sldId="259"/>
            <ac:spMk id="11" creationId="{3FCFB1DE-0B7E-48CC-BA90-B2AB0889F9D6}"/>
          </ac:spMkLst>
        </pc:spChg>
        <pc:picChg chg="add">
          <ac:chgData name="Michael" userId="0df92e9667c24698" providerId="LiveId" clId="{BCF6624D-8897-4EE8-AD3C-FE9D7778F6D2}" dt="2021-02-11T07:20:16.445" v="124" actId="26606"/>
          <ac:picMkLst>
            <pc:docMk/>
            <pc:sldMk cId="2674961052" sldId="259"/>
            <ac:picMk id="5" creationId="{38B9E1BA-3FB8-4604-B68C-432B088ACC79}"/>
          </ac:picMkLst>
        </pc:picChg>
      </pc:sldChg>
      <pc:sldChg chg="addSp delSp modSp new mod ord setBg delDesignElem">
        <pc:chgData name="Michael" userId="0df92e9667c24698" providerId="LiveId" clId="{BCF6624D-8897-4EE8-AD3C-FE9D7778F6D2}" dt="2021-02-13T22:14:21.490" v="1626"/>
        <pc:sldMkLst>
          <pc:docMk/>
          <pc:sldMk cId="1605746849" sldId="260"/>
        </pc:sldMkLst>
        <pc:spChg chg="mod">
          <ac:chgData name="Michael" userId="0df92e9667c24698" providerId="LiveId" clId="{BCF6624D-8897-4EE8-AD3C-FE9D7778F6D2}" dt="2021-02-11T07:20:45.044" v="125" actId="26606"/>
          <ac:spMkLst>
            <pc:docMk/>
            <pc:sldMk cId="1605746849" sldId="260"/>
            <ac:spMk id="2" creationId="{71E54A4C-27C8-425E-8D48-B9444171A947}"/>
          </ac:spMkLst>
        </pc:spChg>
        <pc:spChg chg="mod">
          <ac:chgData name="Michael" userId="0df92e9667c24698" providerId="LiveId" clId="{BCF6624D-8897-4EE8-AD3C-FE9D7778F6D2}" dt="2021-02-13T22:14:21.490" v="1626"/>
          <ac:spMkLst>
            <pc:docMk/>
            <pc:sldMk cId="1605746849" sldId="260"/>
            <ac:spMk id="3" creationId="{EF8B6F65-2A6F-42C3-B8D8-31896C394E47}"/>
          </ac:spMkLst>
        </pc:spChg>
        <pc:spChg chg="add del mod">
          <ac:chgData name="Michael" userId="0df92e9667c24698" providerId="LiveId" clId="{BCF6624D-8897-4EE8-AD3C-FE9D7778F6D2}" dt="2021-02-11T20:36:27.753" v="225" actId="478"/>
          <ac:spMkLst>
            <pc:docMk/>
            <pc:sldMk cId="1605746849" sldId="260"/>
            <ac:spMk id="8" creationId="{21C6EF8E-47B0-407C-A48E-7D2555A93644}"/>
          </ac:spMkLst>
        </pc:spChg>
        <pc:spChg chg="add del">
          <ac:chgData name="Michael" userId="0df92e9667c24698" providerId="LiveId" clId="{BCF6624D-8897-4EE8-AD3C-FE9D7778F6D2}" dt="2021-02-13T22:14:21.490" v="1626"/>
          <ac:spMkLst>
            <pc:docMk/>
            <pc:sldMk cId="1605746849" sldId="260"/>
            <ac:spMk id="9" creationId="{2C61293E-6EBE-43EF-A52C-9BEBFD7679D4}"/>
          </ac:spMkLst>
        </pc:spChg>
        <pc:spChg chg="add del">
          <ac:chgData name="Michael" userId="0df92e9667c24698" providerId="LiveId" clId="{BCF6624D-8897-4EE8-AD3C-FE9D7778F6D2}" dt="2021-02-13T22:14:21.490" v="1626"/>
          <ac:spMkLst>
            <pc:docMk/>
            <pc:sldMk cId="1605746849" sldId="260"/>
            <ac:spMk id="11" creationId="{3FCFB1DE-0B7E-48CC-BA90-B2AB0889F9D6}"/>
          </ac:spMkLst>
        </pc:spChg>
        <pc:picChg chg="add">
          <ac:chgData name="Michael" userId="0df92e9667c24698" providerId="LiveId" clId="{BCF6624D-8897-4EE8-AD3C-FE9D7778F6D2}" dt="2021-02-11T07:20:45.044" v="125" actId="26606"/>
          <ac:picMkLst>
            <pc:docMk/>
            <pc:sldMk cId="1605746849" sldId="260"/>
            <ac:picMk id="5" creationId="{2E3BBD6E-E0FA-434A-8C9A-A141AA369CA9}"/>
          </ac:picMkLst>
        </pc:picChg>
      </pc:sldChg>
      <pc:sldChg chg="addSp delSp modSp new mod setBg delDesignElem">
        <pc:chgData name="Michael" userId="0df92e9667c24698" providerId="LiveId" clId="{BCF6624D-8897-4EE8-AD3C-FE9D7778F6D2}" dt="2021-02-13T22:14:21.490" v="1626"/>
        <pc:sldMkLst>
          <pc:docMk/>
          <pc:sldMk cId="3302558011" sldId="261"/>
        </pc:sldMkLst>
        <pc:spChg chg="mod">
          <ac:chgData name="Michael" userId="0df92e9667c24698" providerId="LiveId" clId="{BCF6624D-8897-4EE8-AD3C-FE9D7778F6D2}" dt="2021-02-11T20:40:38.162" v="894" actId="26606"/>
          <ac:spMkLst>
            <pc:docMk/>
            <pc:sldMk cId="3302558011" sldId="261"/>
            <ac:spMk id="2" creationId="{540CDC84-4EE6-4E14-90C4-56266BC3456A}"/>
          </ac:spMkLst>
        </pc:spChg>
        <pc:spChg chg="del">
          <ac:chgData name="Michael" userId="0df92e9667c24698" providerId="LiveId" clId="{BCF6624D-8897-4EE8-AD3C-FE9D7778F6D2}" dt="2021-02-11T20:40:38.162" v="894" actId="26606"/>
          <ac:spMkLst>
            <pc:docMk/>
            <pc:sldMk cId="3302558011" sldId="261"/>
            <ac:spMk id="3" creationId="{97307E69-7978-4938-A6C3-EDEE05AD32A7}"/>
          </ac:spMkLst>
        </pc:spChg>
        <pc:spChg chg="add del">
          <ac:chgData name="Michael" userId="0df92e9667c24698" providerId="LiveId" clId="{BCF6624D-8897-4EE8-AD3C-FE9D7778F6D2}" dt="2021-02-13T22:14:21.490" v="1626"/>
          <ac:spMkLst>
            <pc:docMk/>
            <pc:sldMk cId="3302558011" sldId="261"/>
            <ac:spMk id="9" creationId="{DA381740-063A-41A4-836D-85D14980EEF0}"/>
          </ac:spMkLst>
        </pc:spChg>
        <pc:spChg chg="add del">
          <ac:chgData name="Michael" userId="0df92e9667c24698" providerId="LiveId" clId="{BCF6624D-8897-4EE8-AD3C-FE9D7778F6D2}" dt="2021-02-13T22:14:21.490" v="1626"/>
          <ac:spMkLst>
            <pc:docMk/>
            <pc:sldMk cId="3302558011" sldId="261"/>
            <ac:spMk id="11" creationId="{D5B012D8-7F27-4758-9AC6-C889B154BD73}"/>
          </ac:spMkLst>
        </pc:spChg>
        <pc:spChg chg="add del">
          <ac:chgData name="Michael" userId="0df92e9667c24698" providerId="LiveId" clId="{BCF6624D-8897-4EE8-AD3C-FE9D7778F6D2}" dt="2021-02-13T22:14:21.490" v="1626"/>
          <ac:spMkLst>
            <pc:docMk/>
            <pc:sldMk cId="3302558011" sldId="261"/>
            <ac:spMk id="13" creationId="{4063B759-00FC-46D1-9898-8E8625268FAF}"/>
          </ac:spMkLst>
        </pc:spChg>
        <pc:picChg chg="add mod">
          <ac:chgData name="Michael" userId="0df92e9667c24698" providerId="LiveId" clId="{BCF6624D-8897-4EE8-AD3C-FE9D7778F6D2}" dt="2021-02-11T20:40:45.461" v="897" actId="27614"/>
          <ac:picMkLst>
            <pc:docMk/>
            <pc:sldMk cId="3302558011" sldId="261"/>
            <ac:picMk id="5" creationId="{20C39909-6E29-4709-9D04-C9661F89606E}"/>
          </ac:picMkLst>
        </pc:picChg>
      </pc:sldChg>
      <pc:sldChg chg="addSp delSp modSp new mod setBg delDesignElem">
        <pc:chgData name="Michael" userId="0df92e9667c24698" providerId="LiveId" clId="{BCF6624D-8897-4EE8-AD3C-FE9D7778F6D2}" dt="2021-02-13T22:14:21.490" v="1626"/>
        <pc:sldMkLst>
          <pc:docMk/>
          <pc:sldMk cId="1859402302" sldId="262"/>
        </pc:sldMkLst>
        <pc:spChg chg="mod ord">
          <ac:chgData name="Michael" userId="0df92e9667c24698" providerId="LiveId" clId="{BCF6624D-8897-4EE8-AD3C-FE9D7778F6D2}" dt="2021-02-11T20:41:33.293" v="906" actId="20577"/>
          <ac:spMkLst>
            <pc:docMk/>
            <pc:sldMk cId="1859402302" sldId="262"/>
            <ac:spMk id="2" creationId="{146D8000-12F0-41F9-BB17-FCA9930209F1}"/>
          </ac:spMkLst>
        </pc:spChg>
        <pc:spChg chg="del">
          <ac:chgData name="Michael" userId="0df92e9667c24698" providerId="LiveId" clId="{BCF6624D-8897-4EE8-AD3C-FE9D7778F6D2}" dt="2021-02-11T07:22:54.364" v="129" actId="931"/>
          <ac:spMkLst>
            <pc:docMk/>
            <pc:sldMk cId="1859402302" sldId="262"/>
            <ac:spMk id="3" creationId="{91685C2C-44D0-4085-9BDE-0A0D4EAF1D35}"/>
          </ac:spMkLst>
        </pc:spChg>
        <pc:spChg chg="add del mod">
          <ac:chgData name="Michael" userId="0df92e9667c24698" providerId="LiveId" clId="{BCF6624D-8897-4EE8-AD3C-FE9D7778F6D2}" dt="2021-02-11T20:41:26.739" v="903" actId="26606"/>
          <ac:spMkLst>
            <pc:docMk/>
            <pc:sldMk cId="1859402302" sldId="262"/>
            <ac:spMk id="4" creationId="{AF10863F-C0A0-44AD-A9CD-C91C1F92DF73}"/>
          </ac:spMkLst>
        </pc:spChg>
        <pc:spChg chg="add del mod">
          <ac:chgData name="Michael" userId="0df92e9667c24698" providerId="LiveId" clId="{BCF6624D-8897-4EE8-AD3C-FE9D7778F6D2}" dt="2021-02-11T20:41:16.123" v="900" actId="478"/>
          <ac:spMkLst>
            <pc:docMk/>
            <pc:sldMk cId="1859402302" sldId="262"/>
            <ac:spMk id="9" creationId="{F30D4082-C655-4F88-A4C2-7C0536FA074E}"/>
          </ac:spMkLst>
        </pc:spChg>
        <pc:spChg chg="add del">
          <ac:chgData name="Michael" userId="0df92e9667c24698" providerId="LiveId" clId="{BCF6624D-8897-4EE8-AD3C-FE9D7778F6D2}" dt="2021-02-11T20:41:26.739" v="903" actId="26606"/>
          <ac:spMkLst>
            <pc:docMk/>
            <pc:sldMk cId="1859402302" sldId="262"/>
            <ac:spMk id="12" creationId="{F13C74B1-5B17-4795-BED0-7140497B445A}"/>
          </ac:spMkLst>
        </pc:spChg>
        <pc:spChg chg="add del">
          <ac:chgData name="Michael" userId="0df92e9667c24698" providerId="LiveId" clId="{BCF6624D-8897-4EE8-AD3C-FE9D7778F6D2}" dt="2021-02-11T20:41:26.739" v="903" actId="26606"/>
          <ac:spMkLst>
            <pc:docMk/>
            <pc:sldMk cId="1859402302" sldId="262"/>
            <ac:spMk id="14" creationId="{3FCFB1DE-0B7E-48CC-BA90-B2AB0889F9D6}"/>
          </ac:spMkLst>
        </pc:spChg>
        <pc:spChg chg="add del">
          <ac:chgData name="Michael" userId="0df92e9667c24698" providerId="LiveId" clId="{BCF6624D-8897-4EE8-AD3C-FE9D7778F6D2}" dt="2021-02-13T22:14:21.490" v="1626"/>
          <ac:spMkLst>
            <pc:docMk/>
            <pc:sldMk cId="1859402302" sldId="262"/>
            <ac:spMk id="19" creationId="{DA381740-063A-41A4-836D-85D14980EEF0}"/>
          </ac:spMkLst>
        </pc:spChg>
        <pc:spChg chg="add del">
          <ac:chgData name="Michael" userId="0df92e9667c24698" providerId="LiveId" clId="{BCF6624D-8897-4EE8-AD3C-FE9D7778F6D2}" dt="2021-02-13T22:14:21.490" v="1626"/>
          <ac:spMkLst>
            <pc:docMk/>
            <pc:sldMk cId="1859402302" sldId="262"/>
            <ac:spMk id="21" creationId="{526E0BFB-CDF1-4990-8C11-AC849311E0A8}"/>
          </ac:spMkLst>
        </pc:spChg>
        <pc:spChg chg="add del">
          <ac:chgData name="Michael" userId="0df92e9667c24698" providerId="LiveId" clId="{BCF6624D-8897-4EE8-AD3C-FE9D7778F6D2}" dt="2021-02-13T22:14:21.490" v="1626"/>
          <ac:spMkLst>
            <pc:docMk/>
            <pc:sldMk cId="1859402302" sldId="262"/>
            <ac:spMk id="23" creationId="{6069A1F8-9BEB-4786-9694-FC48B2D75D21}"/>
          </ac:spMkLst>
        </pc:spChg>
        <pc:picChg chg="add del mod">
          <ac:chgData name="Michael" userId="0df92e9667c24698" providerId="LiveId" clId="{BCF6624D-8897-4EE8-AD3C-FE9D7778F6D2}" dt="2021-02-11T20:41:26.739" v="903" actId="26606"/>
          <ac:picMkLst>
            <pc:docMk/>
            <pc:sldMk cId="1859402302" sldId="262"/>
            <ac:picMk id="5" creationId="{6ED14EC7-9708-4199-8AE8-2B4C8A004ACC}"/>
          </ac:picMkLst>
        </pc:picChg>
      </pc:sldChg>
      <pc:sldChg chg="addSp delSp modSp new mod setBg delDesignElem">
        <pc:chgData name="Michael" userId="0df92e9667c24698" providerId="LiveId" clId="{BCF6624D-8897-4EE8-AD3C-FE9D7778F6D2}" dt="2021-02-13T22:47:05.979" v="2192"/>
        <pc:sldMkLst>
          <pc:docMk/>
          <pc:sldMk cId="1039831826" sldId="263"/>
        </pc:sldMkLst>
        <pc:spChg chg="mod">
          <ac:chgData name="Michael" userId="0df92e9667c24698" providerId="LiveId" clId="{BCF6624D-8897-4EE8-AD3C-FE9D7778F6D2}" dt="2021-02-12T01:47:23.956" v="1240" actId="26606"/>
          <ac:spMkLst>
            <pc:docMk/>
            <pc:sldMk cId="1039831826" sldId="263"/>
            <ac:spMk id="2" creationId="{E3315C49-807C-4923-92E5-94D975E418D0}"/>
          </ac:spMkLst>
        </pc:spChg>
        <pc:spChg chg="mod">
          <ac:chgData name="Michael" userId="0df92e9667c24698" providerId="LiveId" clId="{BCF6624D-8897-4EE8-AD3C-FE9D7778F6D2}" dt="2021-02-13T22:14:21.490" v="1626"/>
          <ac:spMkLst>
            <pc:docMk/>
            <pc:sldMk cId="1039831826" sldId="263"/>
            <ac:spMk id="3" creationId="{9F903986-10EC-45B8-85EF-6C132526FC4B}"/>
          </ac:spMkLst>
        </pc:spChg>
        <pc:spChg chg="add del">
          <ac:chgData name="Michael" userId="0df92e9667c24698" providerId="LiveId" clId="{BCF6624D-8897-4EE8-AD3C-FE9D7778F6D2}" dt="2021-02-12T01:47:23.956" v="1240" actId="26606"/>
          <ac:spMkLst>
            <pc:docMk/>
            <pc:sldMk cId="1039831826" sldId="263"/>
            <ac:spMk id="8" creationId="{3946F6A7-0B48-49A7-8E23-3C1F0993999F}"/>
          </ac:spMkLst>
        </pc:spChg>
        <pc:spChg chg="add del">
          <ac:chgData name="Michael" userId="0df92e9667c24698" providerId="LiveId" clId="{BCF6624D-8897-4EE8-AD3C-FE9D7778F6D2}" dt="2021-02-12T01:47:23.956" v="1240" actId="26606"/>
          <ac:spMkLst>
            <pc:docMk/>
            <pc:sldMk cId="1039831826" sldId="263"/>
            <ac:spMk id="10" creationId="{F53AD421-C5C8-4C52-9DD0-6A594F21A5DB}"/>
          </ac:spMkLst>
        </pc:spChg>
        <pc:spChg chg="add del">
          <ac:chgData name="Michael" userId="0df92e9667c24698" providerId="LiveId" clId="{BCF6624D-8897-4EE8-AD3C-FE9D7778F6D2}" dt="2021-02-12T01:47:23.956" v="1240" actId="26606"/>
          <ac:spMkLst>
            <pc:docMk/>
            <pc:sldMk cId="1039831826" sldId="263"/>
            <ac:spMk id="12" creationId="{6D7E5B0F-5185-440A-8222-321C1D118ABE}"/>
          </ac:spMkLst>
        </pc:spChg>
        <pc:spChg chg="add del">
          <ac:chgData name="Michael" userId="0df92e9667c24698" providerId="LiveId" clId="{BCF6624D-8897-4EE8-AD3C-FE9D7778F6D2}" dt="2021-02-13T22:14:21.490" v="1626"/>
          <ac:spMkLst>
            <pc:docMk/>
            <pc:sldMk cId="1039831826" sldId="263"/>
            <ac:spMk id="17" creationId="{743AA782-23D1-4521-8CAD-47662984AA08}"/>
          </ac:spMkLst>
        </pc:spChg>
        <pc:spChg chg="add del">
          <ac:chgData name="Michael" userId="0df92e9667c24698" providerId="LiveId" clId="{BCF6624D-8897-4EE8-AD3C-FE9D7778F6D2}" dt="2021-02-13T22:14:21.490" v="1626"/>
          <ac:spMkLst>
            <pc:docMk/>
            <pc:sldMk cId="1039831826" sldId="263"/>
            <ac:spMk id="19" creationId="{3CE8AF5E-D374-4CF1-90CC-35CF73B81C3E}"/>
          </ac:spMkLst>
        </pc:spChg>
        <pc:picChg chg="add mod">
          <ac:chgData name="Michael" userId="0df92e9667c24698" providerId="LiveId" clId="{BCF6624D-8897-4EE8-AD3C-FE9D7778F6D2}" dt="2021-02-12T01:47:23.956" v="1240" actId="26606"/>
          <ac:picMkLst>
            <pc:docMk/>
            <pc:sldMk cId="1039831826" sldId="263"/>
            <ac:picMk id="5" creationId="{FD17F5B1-A0A2-4E46-9C61-9E10FAA2D3EC}"/>
          </ac:picMkLst>
        </pc:picChg>
        <pc:inkChg chg="add del">
          <ac:chgData name="Michael" userId="0df92e9667c24698" providerId="LiveId" clId="{BCF6624D-8897-4EE8-AD3C-FE9D7778F6D2}" dt="2021-02-13T22:14:21.490" v="1626"/>
          <ac:inkMkLst>
            <pc:docMk/>
            <pc:sldMk cId="1039831826" sldId="263"/>
            <ac:inkMk id="21" creationId="{070477C5-0410-4E4F-97A1-F84C2465C187}"/>
          </ac:inkMkLst>
        </pc:inkChg>
      </pc:sldChg>
      <pc:sldChg chg="addSp delSp modSp new del mod">
        <pc:chgData name="Michael" userId="0df92e9667c24698" providerId="LiveId" clId="{BCF6624D-8897-4EE8-AD3C-FE9D7778F6D2}" dt="2021-02-11T20:50:15.284" v="935" actId="47"/>
        <pc:sldMkLst>
          <pc:docMk/>
          <pc:sldMk cId="1149975994" sldId="264"/>
        </pc:sldMkLst>
        <pc:spChg chg="mod">
          <ac:chgData name="Michael" userId="0df92e9667c24698" providerId="LiveId" clId="{BCF6624D-8897-4EE8-AD3C-FE9D7778F6D2}" dt="2021-02-11T20:48:49.374" v="914"/>
          <ac:spMkLst>
            <pc:docMk/>
            <pc:sldMk cId="1149975994" sldId="264"/>
            <ac:spMk id="2" creationId="{EE1A01BD-A892-4ADD-A675-84D258916960}"/>
          </ac:spMkLst>
        </pc:spChg>
        <pc:spChg chg="del mod">
          <ac:chgData name="Michael" userId="0df92e9667c24698" providerId="LiveId" clId="{BCF6624D-8897-4EE8-AD3C-FE9D7778F6D2}" dt="2021-02-11T20:49:54.383" v="933" actId="21"/>
          <ac:spMkLst>
            <pc:docMk/>
            <pc:sldMk cId="1149975994" sldId="264"/>
            <ac:spMk id="3" creationId="{D3BA3F34-E941-413C-8BD3-92942D107248}"/>
          </ac:spMkLst>
        </pc:spChg>
        <pc:spChg chg="add mod">
          <ac:chgData name="Michael" userId="0df92e9667c24698" providerId="LiveId" clId="{BCF6624D-8897-4EE8-AD3C-FE9D7778F6D2}" dt="2021-02-11T20:49:54.383" v="933" actId="21"/>
          <ac:spMkLst>
            <pc:docMk/>
            <pc:sldMk cId="1149975994" sldId="264"/>
            <ac:spMk id="5" creationId="{94EE170C-2A8A-4580-A8CF-0DEDCFBFC054}"/>
          </ac:spMkLst>
        </pc:spChg>
      </pc:sldChg>
      <pc:sldChg chg="addSp delSp modSp new mod setBg delDesignElem">
        <pc:chgData name="Michael" userId="0df92e9667c24698" providerId="LiveId" clId="{BCF6624D-8897-4EE8-AD3C-FE9D7778F6D2}" dt="2021-02-13T22:14:21.490" v="1626"/>
        <pc:sldMkLst>
          <pc:docMk/>
          <pc:sldMk cId="2505894079" sldId="265"/>
        </pc:sldMkLst>
        <pc:spChg chg="del">
          <ac:chgData name="Michael" userId="0df92e9667c24698" providerId="LiveId" clId="{BCF6624D-8897-4EE8-AD3C-FE9D7778F6D2}" dt="2021-02-11T20:50:17.715" v="936" actId="478"/>
          <ac:spMkLst>
            <pc:docMk/>
            <pc:sldMk cId="2505894079" sldId="265"/>
            <ac:spMk id="2" creationId="{3280C97F-A4E3-40BD-8844-3710B24807E1}"/>
          </ac:spMkLst>
        </pc:spChg>
        <pc:spChg chg="mod ord">
          <ac:chgData name="Michael" userId="0df92e9667c24698" providerId="LiveId" clId="{BCF6624D-8897-4EE8-AD3C-FE9D7778F6D2}" dt="2021-02-12T01:45:38.830" v="1216" actId="207"/>
          <ac:spMkLst>
            <pc:docMk/>
            <pc:sldMk cId="2505894079" sldId="265"/>
            <ac:spMk id="3" creationId="{6E8C59F3-CC50-4F3E-96DF-BC0829DD656F}"/>
          </ac:spMkLst>
        </pc:spChg>
        <pc:spChg chg="add mod">
          <ac:chgData name="Michael" userId="0df92e9667c24698" providerId="LiveId" clId="{BCF6624D-8897-4EE8-AD3C-FE9D7778F6D2}" dt="2021-02-12T01:46:04.904" v="1238" actId="403"/>
          <ac:spMkLst>
            <pc:docMk/>
            <pc:sldMk cId="2505894079" sldId="265"/>
            <ac:spMk id="6" creationId="{16836742-B5C4-4851-BF40-62D4134C5C7C}"/>
          </ac:spMkLst>
        </pc:spChg>
        <pc:spChg chg="add del">
          <ac:chgData name="Michael" userId="0df92e9667c24698" providerId="LiveId" clId="{BCF6624D-8897-4EE8-AD3C-FE9D7778F6D2}" dt="2021-02-13T22:14:21.490" v="1626"/>
          <ac:spMkLst>
            <pc:docMk/>
            <pc:sldMk cId="2505894079" sldId="265"/>
            <ac:spMk id="10" creationId="{2C61293E-6EBE-43EF-A52C-9BEBFD7679D4}"/>
          </ac:spMkLst>
        </pc:spChg>
        <pc:spChg chg="add del">
          <ac:chgData name="Michael" userId="0df92e9667c24698" providerId="LiveId" clId="{BCF6624D-8897-4EE8-AD3C-FE9D7778F6D2}" dt="2021-02-13T22:14:21.490" v="1626"/>
          <ac:spMkLst>
            <pc:docMk/>
            <pc:sldMk cId="2505894079" sldId="265"/>
            <ac:spMk id="12" creationId="{8D5AAC53-3624-41C3-A6B5-1DA97F2901B1}"/>
          </ac:spMkLst>
        </pc:spChg>
        <pc:spChg chg="add del">
          <ac:chgData name="Michael" userId="0df92e9667c24698" providerId="LiveId" clId="{BCF6624D-8897-4EE8-AD3C-FE9D7778F6D2}" dt="2021-02-13T22:14:21.490" v="1626"/>
          <ac:spMkLst>
            <pc:docMk/>
            <pc:sldMk cId="2505894079" sldId="265"/>
            <ac:spMk id="14" creationId="{3FCFB1DE-0B7E-48CC-BA90-B2AB0889F9D6}"/>
          </ac:spMkLst>
        </pc:spChg>
        <pc:picChg chg="add mod">
          <ac:chgData name="Michael" userId="0df92e9667c24698" providerId="LiveId" clId="{BCF6624D-8897-4EE8-AD3C-FE9D7778F6D2}" dt="2021-02-12T01:44:45.908" v="1199" actId="26606"/>
          <ac:picMkLst>
            <pc:docMk/>
            <pc:sldMk cId="2505894079" sldId="265"/>
            <ac:picMk id="5" creationId="{D9CDF34F-9F12-4C1D-9D8A-7C4C84C815BA}"/>
          </ac:picMkLst>
        </pc:picChg>
      </pc:sldChg>
      <pc:sldChg chg="addSp delSp modSp new mod setBg setClrOvrMap delDesignElem">
        <pc:chgData name="Michael" userId="0df92e9667c24698" providerId="LiveId" clId="{BCF6624D-8897-4EE8-AD3C-FE9D7778F6D2}" dt="2021-02-13T22:15:09.220" v="1686" actId="29295"/>
        <pc:sldMkLst>
          <pc:docMk/>
          <pc:sldMk cId="765037243" sldId="266"/>
        </pc:sldMkLst>
        <pc:spChg chg="del">
          <ac:chgData name="Michael" userId="0df92e9667c24698" providerId="LiveId" clId="{BCF6624D-8897-4EE8-AD3C-FE9D7778F6D2}" dt="2021-02-11T20:50:23.163" v="937" actId="478"/>
          <ac:spMkLst>
            <pc:docMk/>
            <pc:sldMk cId="765037243" sldId="266"/>
            <ac:spMk id="2" creationId="{230B44A4-4D6A-49F4-9A1A-07732ADFF561}"/>
          </ac:spMkLst>
        </pc:spChg>
        <pc:spChg chg="mod ord">
          <ac:chgData name="Michael" userId="0df92e9667c24698" providerId="LiveId" clId="{BCF6624D-8897-4EE8-AD3C-FE9D7778F6D2}" dt="2021-02-12T01:53:24.941" v="1327" actId="404"/>
          <ac:spMkLst>
            <pc:docMk/>
            <pc:sldMk cId="765037243" sldId="266"/>
            <ac:spMk id="3" creationId="{85AD0496-3F16-42F1-9588-5B7A90E9B0FD}"/>
          </ac:spMkLst>
        </pc:spChg>
        <pc:spChg chg="add mod">
          <ac:chgData name="Michael" userId="0df92e9667c24698" providerId="LiveId" clId="{BCF6624D-8897-4EE8-AD3C-FE9D7778F6D2}" dt="2021-02-12T01:52:50.357" v="1306" actId="313"/>
          <ac:spMkLst>
            <pc:docMk/>
            <pc:sldMk cId="765037243" sldId="266"/>
            <ac:spMk id="6" creationId="{19E13743-DF93-4379-AD18-330904A1290D}"/>
          </ac:spMkLst>
        </pc:spChg>
        <pc:spChg chg="add del">
          <ac:chgData name="Michael" userId="0df92e9667c24698" providerId="LiveId" clId="{BCF6624D-8897-4EE8-AD3C-FE9D7778F6D2}" dt="2021-02-13T22:14:21.490" v="1626"/>
          <ac:spMkLst>
            <pc:docMk/>
            <pc:sldMk cId="765037243" sldId="266"/>
            <ac:spMk id="10" creationId="{1A9F7B4E-B03D-4F64-BE33-00D074458D45}"/>
          </ac:spMkLst>
        </pc:spChg>
        <pc:spChg chg="add del">
          <ac:chgData name="Michael" userId="0df92e9667c24698" providerId="LiveId" clId="{BCF6624D-8897-4EE8-AD3C-FE9D7778F6D2}" dt="2021-02-13T22:14:21.490" v="1626"/>
          <ac:spMkLst>
            <pc:docMk/>
            <pc:sldMk cId="765037243" sldId="266"/>
            <ac:spMk id="12" creationId="{1CA8A97F-67F0-4D5F-A850-0C30727D1CE3}"/>
          </ac:spMkLst>
        </pc:spChg>
        <pc:picChg chg="add mod">
          <ac:chgData name="Michael" userId="0df92e9667c24698" providerId="LiveId" clId="{BCF6624D-8897-4EE8-AD3C-FE9D7778F6D2}" dt="2021-02-13T22:15:09.220" v="1686" actId="29295"/>
          <ac:picMkLst>
            <pc:docMk/>
            <pc:sldMk cId="765037243" sldId="266"/>
            <ac:picMk id="5" creationId="{7D5A5DE3-84A2-42F8-BFD1-5A5857ECE008}"/>
          </ac:picMkLst>
        </pc:picChg>
      </pc:sldChg>
      <pc:sldChg chg="addSp delSp modSp new mod setBg setClrOvrMap delDesignElem">
        <pc:chgData name="Michael" userId="0df92e9667c24698" providerId="LiveId" clId="{BCF6624D-8897-4EE8-AD3C-FE9D7778F6D2}" dt="2021-02-13T22:14:36.430" v="1628" actId="1076"/>
        <pc:sldMkLst>
          <pc:docMk/>
          <pc:sldMk cId="2165859283" sldId="267"/>
        </pc:sldMkLst>
        <pc:spChg chg="add mod ord">
          <ac:chgData name="Michael" userId="0df92e9667c24698" providerId="LiveId" clId="{BCF6624D-8897-4EE8-AD3C-FE9D7778F6D2}" dt="2021-02-13T22:14:21.490" v="1626"/>
          <ac:spMkLst>
            <pc:docMk/>
            <pc:sldMk cId="2165859283" sldId="267"/>
            <ac:spMk id="2" creationId="{16683F18-F849-4608-A77C-0A75EADF2F7C}"/>
          </ac:spMkLst>
        </pc:spChg>
        <pc:spChg chg="add mod">
          <ac:chgData name="Michael" userId="0df92e9667c24698" providerId="LiveId" clId="{BCF6624D-8897-4EE8-AD3C-FE9D7778F6D2}" dt="2021-02-12T01:43:39.440" v="1193" actId="403"/>
          <ac:spMkLst>
            <pc:docMk/>
            <pc:sldMk cId="2165859283" sldId="267"/>
            <ac:spMk id="5" creationId="{F176F8D6-C9CC-47B4-8298-92D43878A872}"/>
          </ac:spMkLst>
        </pc:spChg>
        <pc:spChg chg="add del">
          <ac:chgData name="Michael" userId="0df92e9667c24698" providerId="LiveId" clId="{BCF6624D-8897-4EE8-AD3C-FE9D7778F6D2}" dt="2021-02-12T01:42:29.873" v="1141" actId="26606"/>
          <ac:spMkLst>
            <pc:docMk/>
            <pc:sldMk cId="2165859283" sldId="267"/>
            <ac:spMk id="9" creationId="{EBDD1931-9E86-4402-9A68-33A2D9EFB198}"/>
          </ac:spMkLst>
        </pc:spChg>
        <pc:spChg chg="add del">
          <ac:chgData name="Michael" userId="0df92e9667c24698" providerId="LiveId" clId="{BCF6624D-8897-4EE8-AD3C-FE9D7778F6D2}" dt="2021-02-12T01:42:29.873" v="1141" actId="26606"/>
          <ac:spMkLst>
            <pc:docMk/>
            <pc:sldMk cId="2165859283" sldId="267"/>
            <ac:spMk id="11" creationId="{B1595A09-E336-4D1B-9B3A-06A2287A54E2}"/>
          </ac:spMkLst>
        </pc:spChg>
        <pc:spChg chg="add del">
          <ac:chgData name="Michael" userId="0df92e9667c24698" providerId="LiveId" clId="{BCF6624D-8897-4EE8-AD3C-FE9D7778F6D2}" dt="2021-02-12T01:42:29.873" v="1141" actId="26606"/>
          <ac:spMkLst>
            <pc:docMk/>
            <pc:sldMk cId="2165859283" sldId="267"/>
            <ac:spMk id="13" creationId="{3540989C-C7B8-473B-BF87-6F2DA6A90006}"/>
          </ac:spMkLst>
        </pc:spChg>
        <pc:spChg chg="add del">
          <ac:chgData name="Michael" userId="0df92e9667c24698" providerId="LiveId" clId="{BCF6624D-8897-4EE8-AD3C-FE9D7778F6D2}" dt="2021-02-12T01:42:31.566" v="1143" actId="26606"/>
          <ac:spMkLst>
            <pc:docMk/>
            <pc:sldMk cId="2165859283" sldId="267"/>
            <ac:spMk id="15" creationId="{EBDD1931-9E86-4402-9A68-33A2D9EFB198}"/>
          </ac:spMkLst>
        </pc:spChg>
        <pc:spChg chg="add del">
          <ac:chgData name="Michael" userId="0df92e9667c24698" providerId="LiveId" clId="{BCF6624D-8897-4EE8-AD3C-FE9D7778F6D2}" dt="2021-02-12T01:42:31.566" v="1143" actId="26606"/>
          <ac:spMkLst>
            <pc:docMk/>
            <pc:sldMk cId="2165859283" sldId="267"/>
            <ac:spMk id="16" creationId="{A9D2268A-D939-4E78-91B6-6C7E46406788}"/>
          </ac:spMkLst>
        </pc:spChg>
        <pc:spChg chg="add del">
          <ac:chgData name="Michael" userId="0df92e9667c24698" providerId="LiveId" clId="{BCF6624D-8897-4EE8-AD3C-FE9D7778F6D2}" dt="2021-02-12T01:42:31.566" v="1143" actId="26606"/>
          <ac:spMkLst>
            <pc:docMk/>
            <pc:sldMk cId="2165859283" sldId="267"/>
            <ac:spMk id="17" creationId="{E0C43A58-225D-452D-8185-0D89D1EED861}"/>
          </ac:spMkLst>
        </pc:spChg>
        <pc:spChg chg="add del">
          <ac:chgData name="Michael" userId="0df92e9667c24698" providerId="LiveId" clId="{BCF6624D-8897-4EE8-AD3C-FE9D7778F6D2}" dt="2021-02-12T01:42:35.992" v="1145" actId="26606"/>
          <ac:spMkLst>
            <pc:docMk/>
            <pc:sldMk cId="2165859283" sldId="267"/>
            <ac:spMk id="19" creationId="{EBDD1931-9E86-4402-9A68-33A2D9EFB198}"/>
          </ac:spMkLst>
        </pc:spChg>
        <pc:spChg chg="add del">
          <ac:chgData name="Michael" userId="0df92e9667c24698" providerId="LiveId" clId="{BCF6624D-8897-4EE8-AD3C-FE9D7778F6D2}" dt="2021-02-12T01:42:35.992" v="1145" actId="26606"/>
          <ac:spMkLst>
            <pc:docMk/>
            <pc:sldMk cId="2165859283" sldId="267"/>
            <ac:spMk id="20" creationId="{45D37F4E-DDB4-456B-97E0-9937730A039F}"/>
          </ac:spMkLst>
        </pc:spChg>
        <pc:spChg chg="add del">
          <ac:chgData name="Michael" userId="0df92e9667c24698" providerId="LiveId" clId="{BCF6624D-8897-4EE8-AD3C-FE9D7778F6D2}" dt="2021-02-12T01:42:35.992" v="1145" actId="26606"/>
          <ac:spMkLst>
            <pc:docMk/>
            <pc:sldMk cId="2165859283" sldId="267"/>
            <ac:spMk id="21" creationId="{3CE8AF5E-D374-4CF1-90CC-35CF73B81C3E}"/>
          </ac:spMkLst>
        </pc:spChg>
        <pc:spChg chg="add del">
          <ac:chgData name="Michael" userId="0df92e9667c24698" providerId="LiveId" clId="{BCF6624D-8897-4EE8-AD3C-FE9D7778F6D2}" dt="2021-02-12T01:42:36.887" v="1147" actId="26606"/>
          <ac:spMkLst>
            <pc:docMk/>
            <pc:sldMk cId="2165859283" sldId="267"/>
            <ac:spMk id="23" creationId="{EBDD1931-9E86-4402-9A68-33A2D9EFB198}"/>
          </ac:spMkLst>
        </pc:spChg>
        <pc:spChg chg="add del">
          <ac:chgData name="Michael" userId="0df92e9667c24698" providerId="LiveId" clId="{BCF6624D-8897-4EE8-AD3C-FE9D7778F6D2}" dt="2021-02-12T01:42:36.887" v="1147" actId="26606"/>
          <ac:spMkLst>
            <pc:docMk/>
            <pc:sldMk cId="2165859283" sldId="267"/>
            <ac:spMk id="24" creationId="{AED1D94F-BC8C-4ABD-9133-E5FE8FD01D22}"/>
          </ac:spMkLst>
        </pc:spChg>
        <pc:spChg chg="add del">
          <ac:chgData name="Michael" userId="0df92e9667c24698" providerId="LiveId" clId="{BCF6624D-8897-4EE8-AD3C-FE9D7778F6D2}" dt="2021-02-12T01:42:36.887" v="1147" actId="26606"/>
          <ac:spMkLst>
            <pc:docMk/>
            <pc:sldMk cId="2165859283" sldId="267"/>
            <ac:spMk id="25" creationId="{65C49067-A40C-4881-A0C6-21B61255100C}"/>
          </ac:spMkLst>
        </pc:spChg>
        <pc:spChg chg="add del">
          <ac:chgData name="Michael" userId="0df92e9667c24698" providerId="LiveId" clId="{BCF6624D-8897-4EE8-AD3C-FE9D7778F6D2}" dt="2021-02-12T01:42:39.718" v="1149" actId="26606"/>
          <ac:spMkLst>
            <pc:docMk/>
            <pc:sldMk cId="2165859283" sldId="267"/>
            <ac:spMk id="27" creationId="{EBDD1931-9E86-4402-9A68-33A2D9EFB198}"/>
          </ac:spMkLst>
        </pc:spChg>
        <pc:spChg chg="add del">
          <ac:chgData name="Michael" userId="0df92e9667c24698" providerId="LiveId" clId="{BCF6624D-8897-4EE8-AD3C-FE9D7778F6D2}" dt="2021-02-12T01:42:39.718" v="1149" actId="26606"/>
          <ac:spMkLst>
            <pc:docMk/>
            <pc:sldMk cId="2165859283" sldId="267"/>
            <ac:spMk id="28" creationId="{A6D37EE4-EA1B-46EE-A54B-5233C63C9695}"/>
          </ac:spMkLst>
        </pc:spChg>
        <pc:spChg chg="add del">
          <ac:chgData name="Michael" userId="0df92e9667c24698" providerId="LiveId" clId="{BCF6624D-8897-4EE8-AD3C-FE9D7778F6D2}" dt="2021-02-12T01:42:39.718" v="1149" actId="26606"/>
          <ac:spMkLst>
            <pc:docMk/>
            <pc:sldMk cId="2165859283" sldId="267"/>
            <ac:spMk id="29" creationId="{3EB27620-B0B1-4232-A055-99D3476060CF}"/>
          </ac:spMkLst>
        </pc:spChg>
        <pc:spChg chg="add del">
          <ac:chgData name="Michael" userId="0df92e9667c24698" providerId="LiveId" clId="{BCF6624D-8897-4EE8-AD3C-FE9D7778F6D2}" dt="2021-02-12T01:42:59.755" v="1151" actId="26606"/>
          <ac:spMkLst>
            <pc:docMk/>
            <pc:sldMk cId="2165859283" sldId="267"/>
            <ac:spMk id="31" creationId="{EBDD1931-9E86-4402-9A68-33A2D9EFB198}"/>
          </ac:spMkLst>
        </pc:spChg>
        <pc:spChg chg="add del">
          <ac:chgData name="Michael" userId="0df92e9667c24698" providerId="LiveId" clId="{BCF6624D-8897-4EE8-AD3C-FE9D7778F6D2}" dt="2021-02-12T01:42:59.755" v="1151" actId="26606"/>
          <ac:spMkLst>
            <pc:docMk/>
            <pc:sldMk cId="2165859283" sldId="267"/>
            <ac:spMk id="32" creationId="{457344D1-E597-42B3-8E85-6D7036E54A5E}"/>
          </ac:spMkLst>
        </pc:spChg>
        <pc:spChg chg="add del">
          <ac:chgData name="Michael" userId="0df92e9667c24698" providerId="LiveId" clId="{BCF6624D-8897-4EE8-AD3C-FE9D7778F6D2}" dt="2021-02-12T01:42:59.755" v="1151" actId="26606"/>
          <ac:spMkLst>
            <pc:docMk/>
            <pc:sldMk cId="2165859283" sldId="267"/>
            <ac:spMk id="33" creationId="{3540989C-C7B8-473B-BF87-6F2DA6A90006}"/>
          </ac:spMkLst>
        </pc:spChg>
        <pc:spChg chg="add del">
          <ac:chgData name="Michael" userId="0df92e9667c24698" providerId="LiveId" clId="{BCF6624D-8897-4EE8-AD3C-FE9D7778F6D2}" dt="2021-02-12T01:43:02.295" v="1153" actId="26606"/>
          <ac:spMkLst>
            <pc:docMk/>
            <pc:sldMk cId="2165859283" sldId="267"/>
            <ac:spMk id="35" creationId="{EBDD1931-9E86-4402-9A68-33A2D9EFB198}"/>
          </ac:spMkLst>
        </pc:spChg>
        <pc:spChg chg="add del">
          <ac:chgData name="Michael" userId="0df92e9667c24698" providerId="LiveId" clId="{BCF6624D-8897-4EE8-AD3C-FE9D7778F6D2}" dt="2021-02-12T01:43:02.295" v="1153" actId="26606"/>
          <ac:spMkLst>
            <pc:docMk/>
            <pc:sldMk cId="2165859283" sldId="267"/>
            <ac:spMk id="36" creationId="{32AEEBC8-9D30-42EF-95F2-386C2653FBF0}"/>
          </ac:spMkLst>
        </pc:spChg>
        <pc:spChg chg="add del">
          <ac:chgData name="Michael" userId="0df92e9667c24698" providerId="LiveId" clId="{BCF6624D-8897-4EE8-AD3C-FE9D7778F6D2}" dt="2021-02-12T01:43:02.295" v="1153" actId="26606"/>
          <ac:spMkLst>
            <pc:docMk/>
            <pc:sldMk cId="2165859283" sldId="267"/>
            <ac:spMk id="38" creationId="{535742DD-1B16-4E9D-B715-0D74B4574A68}"/>
          </ac:spMkLst>
        </pc:spChg>
        <pc:spChg chg="add del">
          <ac:chgData name="Michael" userId="0df92e9667c24698" providerId="LiveId" clId="{BCF6624D-8897-4EE8-AD3C-FE9D7778F6D2}" dt="2021-02-12T01:43:05.779" v="1155" actId="26606"/>
          <ac:spMkLst>
            <pc:docMk/>
            <pc:sldMk cId="2165859283" sldId="267"/>
            <ac:spMk id="40" creationId="{EBDD1931-9E86-4402-9A68-33A2D9EFB198}"/>
          </ac:spMkLst>
        </pc:spChg>
        <pc:spChg chg="add del">
          <ac:chgData name="Michael" userId="0df92e9667c24698" providerId="LiveId" clId="{BCF6624D-8897-4EE8-AD3C-FE9D7778F6D2}" dt="2021-02-12T01:43:05.779" v="1155" actId="26606"/>
          <ac:spMkLst>
            <pc:docMk/>
            <pc:sldMk cId="2165859283" sldId="267"/>
            <ac:spMk id="41" creationId="{2B97F24A-32CE-4C1C-A50D-3016B394DCFB}"/>
          </ac:spMkLst>
        </pc:spChg>
        <pc:spChg chg="add del">
          <ac:chgData name="Michael" userId="0df92e9667c24698" providerId="LiveId" clId="{BCF6624D-8897-4EE8-AD3C-FE9D7778F6D2}" dt="2021-02-12T01:43:05.779" v="1155" actId="26606"/>
          <ac:spMkLst>
            <pc:docMk/>
            <pc:sldMk cId="2165859283" sldId="267"/>
            <ac:spMk id="42" creationId="{3CE8AF5E-D374-4CF1-90CC-35CF73B81C3E}"/>
          </ac:spMkLst>
        </pc:spChg>
        <pc:spChg chg="add del">
          <ac:chgData name="Michael" userId="0df92e9667c24698" providerId="LiveId" clId="{BCF6624D-8897-4EE8-AD3C-FE9D7778F6D2}" dt="2021-02-12T01:43:08.274" v="1157" actId="26606"/>
          <ac:spMkLst>
            <pc:docMk/>
            <pc:sldMk cId="2165859283" sldId="267"/>
            <ac:spMk id="45" creationId="{EBDD1931-9E86-4402-9A68-33A2D9EFB198}"/>
          </ac:spMkLst>
        </pc:spChg>
        <pc:spChg chg="add del">
          <ac:chgData name="Michael" userId="0df92e9667c24698" providerId="LiveId" clId="{BCF6624D-8897-4EE8-AD3C-FE9D7778F6D2}" dt="2021-02-12T01:43:08.274" v="1157" actId="26606"/>
          <ac:spMkLst>
            <pc:docMk/>
            <pc:sldMk cId="2165859283" sldId="267"/>
            <ac:spMk id="46" creationId="{A8908DB7-C3A6-4FCB-9820-CEE02B398C4A}"/>
          </ac:spMkLst>
        </pc:spChg>
        <pc:spChg chg="add del">
          <ac:chgData name="Michael" userId="0df92e9667c24698" providerId="LiveId" clId="{BCF6624D-8897-4EE8-AD3C-FE9D7778F6D2}" dt="2021-02-12T01:43:08.274" v="1157" actId="26606"/>
          <ac:spMkLst>
            <pc:docMk/>
            <pc:sldMk cId="2165859283" sldId="267"/>
            <ac:spMk id="47" creationId="{D010E05E-9237-4321-84BB-69C0F22568EE}"/>
          </ac:spMkLst>
        </pc:spChg>
        <pc:spChg chg="add del">
          <ac:chgData name="Michael" userId="0df92e9667c24698" providerId="LiveId" clId="{BCF6624D-8897-4EE8-AD3C-FE9D7778F6D2}" dt="2021-02-13T22:14:21.490" v="1626"/>
          <ac:spMkLst>
            <pc:docMk/>
            <pc:sldMk cId="2165859283" sldId="267"/>
            <ac:spMk id="50" creationId="{EBDD1931-9E86-4402-9A68-33A2D9EFB198}"/>
          </ac:spMkLst>
        </pc:spChg>
        <pc:spChg chg="add del">
          <ac:chgData name="Michael" userId="0df92e9667c24698" providerId="LiveId" clId="{BCF6624D-8897-4EE8-AD3C-FE9D7778F6D2}" dt="2021-02-13T22:14:21.490" v="1626"/>
          <ac:spMkLst>
            <pc:docMk/>
            <pc:sldMk cId="2165859283" sldId="267"/>
            <ac:spMk id="51" creationId="{E921BFFB-D3FA-4EE2-9E87-F2E4CEDA9840}"/>
          </ac:spMkLst>
        </pc:spChg>
        <pc:spChg chg="add del">
          <ac:chgData name="Michael" userId="0df92e9667c24698" providerId="LiveId" clId="{BCF6624D-8897-4EE8-AD3C-FE9D7778F6D2}" dt="2021-02-13T22:14:21.490" v="1626"/>
          <ac:spMkLst>
            <pc:docMk/>
            <pc:sldMk cId="2165859283" sldId="267"/>
            <ac:spMk id="52" creationId="{F7F80AEB-67E2-48CB-B8AF-AD0F7787AC5F}"/>
          </ac:spMkLst>
        </pc:spChg>
        <pc:spChg chg="add del">
          <ac:chgData name="Michael" userId="0df92e9667c24698" providerId="LiveId" clId="{BCF6624D-8897-4EE8-AD3C-FE9D7778F6D2}" dt="2021-02-13T22:14:21.490" v="1626"/>
          <ac:spMkLst>
            <pc:docMk/>
            <pc:sldMk cId="2165859283" sldId="267"/>
            <ac:spMk id="53" creationId="{3FCFB1DE-0B7E-48CC-BA90-B2AB0889F9D6}"/>
          </ac:spMkLst>
        </pc:spChg>
        <pc:picChg chg="add mod">
          <ac:chgData name="Michael" userId="0df92e9667c24698" providerId="LiveId" clId="{BCF6624D-8897-4EE8-AD3C-FE9D7778F6D2}" dt="2021-02-13T22:14:36.430" v="1628" actId="1076"/>
          <ac:picMkLst>
            <pc:docMk/>
            <pc:sldMk cId="2165859283" sldId="267"/>
            <ac:picMk id="4" creationId="{EC2A86D6-9627-45DF-8930-8F282D31340F}"/>
          </ac:picMkLst>
        </pc:picChg>
        <pc:inkChg chg="add del">
          <ac:chgData name="Michael" userId="0df92e9667c24698" providerId="LiveId" clId="{BCF6624D-8897-4EE8-AD3C-FE9D7778F6D2}" dt="2021-02-12T01:43:02.295" v="1153" actId="26606"/>
          <ac:inkMkLst>
            <pc:docMk/>
            <pc:sldMk cId="2165859283" sldId="267"/>
            <ac:inkMk id="37" creationId="{070477C5-0410-4E4F-97A1-F84C2465C187}"/>
          </ac:inkMkLst>
        </pc:inkChg>
        <pc:inkChg chg="add del">
          <ac:chgData name="Michael" userId="0df92e9667c24698" providerId="LiveId" clId="{BCF6624D-8897-4EE8-AD3C-FE9D7778F6D2}" dt="2021-02-12T01:43:05.779" v="1155" actId="26606"/>
          <ac:inkMkLst>
            <pc:docMk/>
            <pc:sldMk cId="2165859283" sldId="267"/>
            <ac:inkMk id="43" creationId="{070477C5-0410-4E4F-97A1-F84C2465C187}"/>
          </ac:inkMkLst>
        </pc:inkChg>
        <pc:inkChg chg="add del">
          <ac:chgData name="Michael" userId="0df92e9667c24698" providerId="LiveId" clId="{BCF6624D-8897-4EE8-AD3C-FE9D7778F6D2}" dt="2021-02-12T01:43:08.274" v="1157" actId="26606"/>
          <ac:inkMkLst>
            <pc:docMk/>
            <pc:sldMk cId="2165859283" sldId="267"/>
            <ac:inkMk id="48" creationId="{070477C5-0410-4E4F-97A1-F84C2465C187}"/>
          </ac:inkMkLst>
        </pc:inkChg>
      </pc:sldChg>
      <pc:sldChg chg="modSp new mod">
        <pc:chgData name="Michael" userId="0df92e9667c24698" providerId="LiveId" clId="{BCF6624D-8897-4EE8-AD3C-FE9D7778F6D2}" dt="2021-02-13T22:14:21.490" v="1626"/>
        <pc:sldMkLst>
          <pc:docMk/>
          <pc:sldMk cId="4172403589" sldId="268"/>
        </pc:sldMkLst>
        <pc:spChg chg="mod">
          <ac:chgData name="Michael" userId="0df92e9667c24698" providerId="LiveId" clId="{BCF6624D-8897-4EE8-AD3C-FE9D7778F6D2}" dt="2021-02-13T22:14:21.490" v="1626"/>
          <ac:spMkLst>
            <pc:docMk/>
            <pc:sldMk cId="4172403589" sldId="268"/>
            <ac:spMk id="2" creationId="{919760DE-8D14-4B59-9FF6-B67DC5E84137}"/>
          </ac:spMkLst>
        </pc:spChg>
        <pc:spChg chg="mod">
          <ac:chgData name="Michael" userId="0df92e9667c24698" providerId="LiveId" clId="{BCF6624D-8897-4EE8-AD3C-FE9D7778F6D2}" dt="2021-02-13T22:14:21.490" v="1626"/>
          <ac:spMkLst>
            <pc:docMk/>
            <pc:sldMk cId="4172403589" sldId="268"/>
            <ac:spMk id="3" creationId="{A67476D0-B69F-4CF4-BCD0-EA6B05E4DA52}"/>
          </ac:spMkLst>
        </pc:spChg>
      </pc:sldChg>
      <pc:sldChg chg="addSp delSp modSp new del mod">
        <pc:chgData name="Michael" userId="0df92e9667c24698" providerId="LiveId" clId="{BCF6624D-8897-4EE8-AD3C-FE9D7778F6D2}" dt="2021-02-13T22:52:51.907" v="2229" actId="47"/>
        <pc:sldMkLst>
          <pc:docMk/>
          <pc:sldMk cId="1788949821" sldId="269"/>
        </pc:sldMkLst>
        <pc:spChg chg="mod">
          <ac:chgData name="Michael" userId="0df92e9667c24698" providerId="LiveId" clId="{BCF6624D-8897-4EE8-AD3C-FE9D7778F6D2}" dt="2021-02-13T22:14:21.490" v="1626"/>
          <ac:spMkLst>
            <pc:docMk/>
            <pc:sldMk cId="1788949821" sldId="269"/>
            <ac:spMk id="2" creationId="{B88E6D2C-CDA1-4DAD-8FC0-D3418454A07B}"/>
          </ac:spMkLst>
        </pc:spChg>
        <pc:spChg chg="del">
          <ac:chgData name="Michael" userId="0df92e9667c24698" providerId="LiveId" clId="{BCF6624D-8897-4EE8-AD3C-FE9D7778F6D2}" dt="2021-02-13T00:26:56.043" v="1340" actId="931"/>
          <ac:spMkLst>
            <pc:docMk/>
            <pc:sldMk cId="1788949821" sldId="269"/>
            <ac:spMk id="3" creationId="{2AD8C5BF-B352-44BA-997F-2B093FD7093E}"/>
          </ac:spMkLst>
        </pc:spChg>
        <pc:picChg chg="add mod">
          <ac:chgData name="Michael" userId="0df92e9667c24698" providerId="LiveId" clId="{BCF6624D-8897-4EE8-AD3C-FE9D7778F6D2}" dt="2021-02-13T22:14:21.490" v="1626"/>
          <ac:picMkLst>
            <pc:docMk/>
            <pc:sldMk cId="1788949821" sldId="269"/>
            <ac:picMk id="5" creationId="{39FB47D2-D090-49A7-93E0-7B6227D4BD36}"/>
          </ac:picMkLst>
        </pc:picChg>
      </pc:sldChg>
      <pc:sldChg chg="addSp delSp modSp new del mod">
        <pc:chgData name="Michael" userId="0df92e9667c24698" providerId="LiveId" clId="{BCF6624D-8897-4EE8-AD3C-FE9D7778F6D2}" dt="2021-02-13T22:52:50.078" v="2227" actId="47"/>
        <pc:sldMkLst>
          <pc:docMk/>
          <pc:sldMk cId="1071351774" sldId="270"/>
        </pc:sldMkLst>
        <pc:spChg chg="mod">
          <ac:chgData name="Michael" userId="0df92e9667c24698" providerId="LiveId" clId="{BCF6624D-8897-4EE8-AD3C-FE9D7778F6D2}" dt="2021-02-13T22:14:21.490" v="1626"/>
          <ac:spMkLst>
            <pc:docMk/>
            <pc:sldMk cId="1071351774" sldId="270"/>
            <ac:spMk id="2" creationId="{130A6E3D-E2FA-45D8-AD47-D9B4AA93105E}"/>
          </ac:spMkLst>
        </pc:spChg>
        <pc:spChg chg="del">
          <ac:chgData name="Michael" userId="0df92e9667c24698" providerId="LiveId" clId="{BCF6624D-8897-4EE8-AD3C-FE9D7778F6D2}" dt="2021-02-13T00:27:55.985" v="1344" actId="931"/>
          <ac:spMkLst>
            <pc:docMk/>
            <pc:sldMk cId="1071351774" sldId="270"/>
            <ac:spMk id="3" creationId="{0A6D15F3-A325-4E00-9FDD-2A30E7672CEE}"/>
          </ac:spMkLst>
        </pc:spChg>
        <pc:picChg chg="add mod">
          <ac:chgData name="Michael" userId="0df92e9667c24698" providerId="LiveId" clId="{BCF6624D-8897-4EE8-AD3C-FE9D7778F6D2}" dt="2021-02-13T22:14:21.490" v="1626"/>
          <ac:picMkLst>
            <pc:docMk/>
            <pc:sldMk cId="1071351774" sldId="270"/>
            <ac:picMk id="5" creationId="{DA6C63FA-3DC0-4E39-B2F8-F2F554676B98}"/>
          </ac:picMkLst>
        </pc:picChg>
      </pc:sldChg>
      <pc:sldChg chg="addSp delSp modSp new mod setBg">
        <pc:chgData name="Michael" userId="0df92e9667c24698" providerId="LiveId" clId="{BCF6624D-8897-4EE8-AD3C-FE9D7778F6D2}" dt="2021-02-13T23:27:34.846" v="2271"/>
        <pc:sldMkLst>
          <pc:docMk/>
          <pc:sldMk cId="223381919" sldId="271"/>
        </pc:sldMkLst>
        <pc:spChg chg="del mod">
          <ac:chgData name="Michael" userId="0df92e9667c24698" providerId="LiveId" clId="{BCF6624D-8897-4EE8-AD3C-FE9D7778F6D2}" dt="2021-02-13T22:50:47.205" v="2211" actId="478"/>
          <ac:spMkLst>
            <pc:docMk/>
            <pc:sldMk cId="223381919" sldId="271"/>
            <ac:spMk id="2" creationId="{2557E013-0000-4B6D-808C-06167B01E693}"/>
          </ac:spMkLst>
        </pc:spChg>
        <pc:spChg chg="del">
          <ac:chgData name="Michael" userId="0df92e9667c24698" providerId="LiveId" clId="{BCF6624D-8897-4EE8-AD3C-FE9D7778F6D2}" dt="2021-02-13T00:29:12.334" v="1352" actId="931"/>
          <ac:spMkLst>
            <pc:docMk/>
            <pc:sldMk cId="223381919" sldId="271"/>
            <ac:spMk id="3" creationId="{D4A5D166-39CA-49B9-9BA0-EA00E3F23F0A}"/>
          </ac:spMkLst>
        </pc:spChg>
        <pc:spChg chg="add del">
          <ac:chgData name="Michael" userId="0df92e9667c24698" providerId="LiveId" clId="{BCF6624D-8897-4EE8-AD3C-FE9D7778F6D2}" dt="2021-02-13T22:50:59.192" v="2217" actId="26606"/>
          <ac:spMkLst>
            <pc:docMk/>
            <pc:sldMk cId="223381919" sldId="271"/>
            <ac:spMk id="12" creationId="{F266C222-B2F2-4C8A-8824-3CBF1174113C}"/>
          </ac:spMkLst>
        </pc:spChg>
        <pc:spChg chg="add del">
          <ac:chgData name="Michael" userId="0df92e9667c24698" providerId="LiveId" clId="{BCF6624D-8897-4EE8-AD3C-FE9D7778F6D2}" dt="2021-02-13T22:50:52.965" v="2213" actId="26606"/>
          <ac:spMkLst>
            <pc:docMk/>
            <pc:sldMk cId="223381919" sldId="271"/>
            <ac:spMk id="13" creationId="{DA381740-063A-41A4-836D-85D14980EEF0}"/>
          </ac:spMkLst>
        </pc:spChg>
        <pc:spChg chg="add del">
          <ac:chgData name="Michael" userId="0df92e9667c24698" providerId="LiveId" clId="{BCF6624D-8897-4EE8-AD3C-FE9D7778F6D2}" dt="2021-02-13T22:50:52.965" v="2213" actId="26606"/>
          <ac:spMkLst>
            <pc:docMk/>
            <pc:sldMk cId="223381919" sldId="271"/>
            <ac:spMk id="15" creationId="{F76371D7-6733-4D74-8B73-248817D8A1B9}"/>
          </ac:spMkLst>
        </pc:spChg>
        <pc:spChg chg="add del">
          <ac:chgData name="Michael" userId="0df92e9667c24698" providerId="LiveId" clId="{BCF6624D-8897-4EE8-AD3C-FE9D7778F6D2}" dt="2021-02-13T22:50:52.965" v="2213" actId="26606"/>
          <ac:spMkLst>
            <pc:docMk/>
            <pc:sldMk cId="223381919" sldId="271"/>
            <ac:spMk id="17" creationId="{3FCFB1DE-0B7E-48CC-BA90-B2AB0889F9D6}"/>
          </ac:spMkLst>
        </pc:spChg>
        <pc:spChg chg="add del">
          <ac:chgData name="Michael" userId="0df92e9667c24698" providerId="LiveId" clId="{BCF6624D-8897-4EE8-AD3C-FE9D7778F6D2}" dt="2021-02-13T22:50:57.685" v="2215" actId="26606"/>
          <ac:spMkLst>
            <pc:docMk/>
            <pc:sldMk cId="223381919" sldId="271"/>
            <ac:spMk id="19" creationId="{DA381740-063A-41A4-836D-85D14980EEF0}"/>
          </ac:spMkLst>
        </pc:spChg>
        <pc:spChg chg="add del">
          <ac:chgData name="Michael" userId="0df92e9667c24698" providerId="LiveId" clId="{BCF6624D-8897-4EE8-AD3C-FE9D7778F6D2}" dt="2021-02-13T22:50:57.685" v="2215" actId="26606"/>
          <ac:spMkLst>
            <pc:docMk/>
            <pc:sldMk cId="223381919" sldId="271"/>
            <ac:spMk id="20" creationId="{91F55C5D-1648-4BE3-932D-8CADBF3F6736}"/>
          </ac:spMkLst>
        </pc:spChg>
        <pc:spChg chg="add del">
          <ac:chgData name="Michael" userId="0df92e9667c24698" providerId="LiveId" clId="{BCF6624D-8897-4EE8-AD3C-FE9D7778F6D2}" dt="2021-02-13T22:50:57.685" v="2215" actId="26606"/>
          <ac:spMkLst>
            <pc:docMk/>
            <pc:sldMk cId="223381919" sldId="271"/>
            <ac:spMk id="21" creationId="{A38E1331-B5A6-44BE-BF4E-EE6C2FD2A242}"/>
          </ac:spMkLst>
        </pc:spChg>
        <pc:spChg chg="add del">
          <ac:chgData name="Michael" userId="0df92e9667c24698" providerId="LiveId" clId="{BCF6624D-8897-4EE8-AD3C-FE9D7778F6D2}" dt="2021-02-13T22:50:59.192" v="2217" actId="26606"/>
          <ac:spMkLst>
            <pc:docMk/>
            <pc:sldMk cId="223381919" sldId="271"/>
            <ac:spMk id="23" creationId="{94BFCCA4-109C-4B21-816E-144FE75C38EE}"/>
          </ac:spMkLst>
        </pc:spChg>
        <pc:spChg chg="add del">
          <ac:chgData name="Michael" userId="0df92e9667c24698" providerId="LiveId" clId="{BCF6624D-8897-4EE8-AD3C-FE9D7778F6D2}" dt="2021-02-13T22:50:59.192" v="2217" actId="26606"/>
          <ac:spMkLst>
            <pc:docMk/>
            <pc:sldMk cId="223381919" sldId="271"/>
            <ac:spMk id="24" creationId="{3FCFB1DE-0B7E-48CC-BA90-B2AB0889F9D6}"/>
          </ac:spMkLst>
        </pc:spChg>
        <pc:spChg chg="add del">
          <ac:chgData name="Michael" userId="0df92e9667c24698" providerId="LiveId" clId="{BCF6624D-8897-4EE8-AD3C-FE9D7778F6D2}" dt="2021-02-13T22:51:00.070" v="2219" actId="26606"/>
          <ac:spMkLst>
            <pc:docMk/>
            <pc:sldMk cId="223381919" sldId="271"/>
            <ac:spMk id="26" creationId="{9716D72B-0D25-43A5-8554-C535E5118D3B}"/>
          </ac:spMkLst>
        </pc:spChg>
        <pc:spChg chg="add del">
          <ac:chgData name="Michael" userId="0df92e9667c24698" providerId="LiveId" clId="{BCF6624D-8897-4EE8-AD3C-FE9D7778F6D2}" dt="2021-02-13T22:51:00.070" v="2219" actId="26606"/>
          <ac:spMkLst>
            <pc:docMk/>
            <pc:sldMk cId="223381919" sldId="271"/>
            <ac:spMk id="27" creationId="{3FCFB1DE-0B7E-48CC-BA90-B2AB0889F9D6}"/>
          </ac:spMkLst>
        </pc:spChg>
        <pc:spChg chg="add del">
          <ac:chgData name="Michael" userId="0df92e9667c24698" providerId="LiveId" clId="{BCF6624D-8897-4EE8-AD3C-FE9D7778F6D2}" dt="2021-02-13T22:51:00.070" v="2219" actId="26606"/>
          <ac:spMkLst>
            <pc:docMk/>
            <pc:sldMk cId="223381919" sldId="271"/>
            <ac:spMk id="28" creationId="{939FDE69-2201-4429-925F-F5897AED15CD}"/>
          </ac:spMkLst>
        </pc:spChg>
        <pc:spChg chg="add del">
          <ac:chgData name="Michael" userId="0df92e9667c24698" providerId="LiveId" clId="{BCF6624D-8897-4EE8-AD3C-FE9D7778F6D2}" dt="2021-02-13T22:51:02.041" v="2221" actId="26606"/>
          <ac:spMkLst>
            <pc:docMk/>
            <pc:sldMk cId="223381919" sldId="271"/>
            <ac:spMk id="30" creationId="{9AB13476-CE21-4746-B044-FD491AC8416F}"/>
          </ac:spMkLst>
        </pc:spChg>
        <pc:spChg chg="add del">
          <ac:chgData name="Michael" userId="0df92e9667c24698" providerId="LiveId" clId="{BCF6624D-8897-4EE8-AD3C-FE9D7778F6D2}" dt="2021-02-13T22:51:02.041" v="2221" actId="26606"/>
          <ac:spMkLst>
            <pc:docMk/>
            <pc:sldMk cId="223381919" sldId="271"/>
            <ac:spMk id="31" creationId="{3FCFB1DE-0B7E-48CC-BA90-B2AB0889F9D6}"/>
          </ac:spMkLst>
        </pc:spChg>
        <pc:spChg chg="add del">
          <ac:chgData name="Michael" userId="0df92e9667c24698" providerId="LiveId" clId="{BCF6624D-8897-4EE8-AD3C-FE9D7778F6D2}" dt="2021-02-13T22:51:02.041" v="2221" actId="26606"/>
          <ac:spMkLst>
            <pc:docMk/>
            <pc:sldMk cId="223381919" sldId="271"/>
            <ac:spMk id="32" creationId="{058C046E-1071-4540-9F73-EE313731021D}"/>
          </ac:spMkLst>
        </pc:spChg>
        <pc:spChg chg="add del">
          <ac:chgData name="Michael" userId="0df92e9667c24698" providerId="LiveId" clId="{BCF6624D-8897-4EE8-AD3C-FE9D7778F6D2}" dt="2021-02-13T22:51:02.352" v="2223" actId="26606"/>
          <ac:spMkLst>
            <pc:docMk/>
            <pc:sldMk cId="223381919" sldId="271"/>
            <ac:spMk id="34" creationId="{D4469056-D581-421C-80DD-CCE96ECB334A}"/>
          </ac:spMkLst>
        </pc:spChg>
        <pc:spChg chg="add del">
          <ac:chgData name="Michael" userId="0df92e9667c24698" providerId="LiveId" clId="{BCF6624D-8897-4EE8-AD3C-FE9D7778F6D2}" dt="2021-02-13T22:51:02.352" v="2223" actId="26606"/>
          <ac:spMkLst>
            <pc:docMk/>
            <pc:sldMk cId="223381919" sldId="271"/>
            <ac:spMk id="35" creationId="{535742DD-1B16-4E9D-B715-0D74B4574A68}"/>
          </ac:spMkLst>
        </pc:spChg>
        <pc:spChg chg="add del">
          <ac:chgData name="Michael" userId="0df92e9667c24698" providerId="LiveId" clId="{BCF6624D-8897-4EE8-AD3C-FE9D7778F6D2}" dt="2021-02-13T22:51:02.352" v="2223" actId="26606"/>
          <ac:spMkLst>
            <pc:docMk/>
            <pc:sldMk cId="223381919" sldId="271"/>
            <ac:spMk id="36" creationId="{6522D425-C35D-4BA0-9FD6-A989A4B2B3F0}"/>
          </ac:spMkLst>
        </pc:spChg>
        <pc:spChg chg="add del">
          <ac:chgData name="Michael" userId="0df92e9667c24698" providerId="LiveId" clId="{BCF6624D-8897-4EE8-AD3C-FE9D7778F6D2}" dt="2021-02-13T22:51:03.789" v="2225" actId="26606"/>
          <ac:spMkLst>
            <pc:docMk/>
            <pc:sldMk cId="223381919" sldId="271"/>
            <ac:spMk id="38" creationId="{1EE285D5-8110-4AE6-AF36-F83E457E175B}"/>
          </ac:spMkLst>
        </pc:spChg>
        <pc:spChg chg="add del">
          <ac:chgData name="Michael" userId="0df92e9667c24698" providerId="LiveId" clId="{BCF6624D-8897-4EE8-AD3C-FE9D7778F6D2}" dt="2021-02-13T22:51:03.789" v="2225" actId="26606"/>
          <ac:spMkLst>
            <pc:docMk/>
            <pc:sldMk cId="223381919" sldId="271"/>
            <ac:spMk id="39" creationId="{3FCFB1DE-0B7E-48CC-BA90-B2AB0889F9D6}"/>
          </ac:spMkLst>
        </pc:spChg>
        <pc:spChg chg="add del">
          <ac:chgData name="Michael" userId="0df92e9667c24698" providerId="LiveId" clId="{BCF6624D-8897-4EE8-AD3C-FE9D7778F6D2}" dt="2021-02-13T22:51:03.789" v="2225" actId="26606"/>
          <ac:spMkLst>
            <pc:docMk/>
            <pc:sldMk cId="223381919" sldId="271"/>
            <ac:spMk id="40" creationId="{4CD28351-F85D-4EC7-AF43-2CAF20545C04}"/>
          </ac:spMkLst>
        </pc:spChg>
        <pc:spChg chg="add">
          <ac:chgData name="Michael" userId="0df92e9667c24698" providerId="LiveId" clId="{BCF6624D-8897-4EE8-AD3C-FE9D7778F6D2}" dt="2021-02-13T22:51:03.802" v="2226" actId="26606"/>
          <ac:spMkLst>
            <pc:docMk/>
            <pc:sldMk cId="223381919" sldId="271"/>
            <ac:spMk id="42" creationId="{42E59424-33E1-4F37-8425-9F113921968C}"/>
          </ac:spMkLst>
        </pc:spChg>
        <pc:spChg chg="add">
          <ac:chgData name="Michael" userId="0df92e9667c24698" providerId="LiveId" clId="{BCF6624D-8897-4EE8-AD3C-FE9D7778F6D2}" dt="2021-02-13T22:51:03.802" v="2226" actId="26606"/>
          <ac:spMkLst>
            <pc:docMk/>
            <pc:sldMk cId="223381919" sldId="271"/>
            <ac:spMk id="43" creationId="{9694F8A0-A600-40AB-84BE-03637A1D71FD}"/>
          </ac:spMkLst>
        </pc:spChg>
        <pc:spChg chg="add">
          <ac:chgData name="Michael" userId="0df92e9667c24698" providerId="LiveId" clId="{BCF6624D-8897-4EE8-AD3C-FE9D7778F6D2}" dt="2021-02-13T22:51:03.802" v="2226" actId="26606"/>
          <ac:spMkLst>
            <pc:docMk/>
            <pc:sldMk cId="223381919" sldId="271"/>
            <ac:spMk id="44" creationId="{535742DD-1B16-4E9D-B715-0D74B4574A68}"/>
          </ac:spMkLst>
        </pc:spChg>
        <pc:spChg chg="add mod">
          <ac:chgData name="Michael" userId="0df92e9667c24698" providerId="LiveId" clId="{BCF6624D-8897-4EE8-AD3C-FE9D7778F6D2}" dt="2021-02-13T22:54:08.301" v="2257" actId="5793"/>
          <ac:spMkLst>
            <pc:docMk/>
            <pc:sldMk cId="223381919" sldId="271"/>
            <ac:spMk id="45" creationId="{8E4D4027-F414-4C15-9A2C-58E49AEC2AAB}"/>
          </ac:spMkLst>
        </pc:spChg>
        <pc:picChg chg="add mod ord">
          <ac:chgData name="Michael" userId="0df92e9667c24698" providerId="LiveId" clId="{BCF6624D-8897-4EE8-AD3C-FE9D7778F6D2}" dt="2021-02-13T22:51:03.802" v="2226" actId="26606"/>
          <ac:picMkLst>
            <pc:docMk/>
            <pc:sldMk cId="223381919" sldId="271"/>
            <ac:picMk id="5" creationId="{2330984F-57CF-4BDE-8D54-4433EFE2D646}"/>
          </ac:picMkLst>
        </pc:picChg>
        <pc:picChg chg="add mod ord">
          <ac:chgData name="Michael" userId="0df92e9667c24698" providerId="LiveId" clId="{BCF6624D-8897-4EE8-AD3C-FE9D7778F6D2}" dt="2021-02-13T22:51:03.802" v="2226" actId="26606"/>
          <ac:picMkLst>
            <pc:docMk/>
            <pc:sldMk cId="223381919" sldId="271"/>
            <ac:picMk id="6" creationId="{4F6F52CC-5D7B-4847-8BA0-7023FA4DE228}"/>
          </ac:picMkLst>
        </pc:picChg>
        <pc:picChg chg="add mod ord">
          <ac:chgData name="Michael" userId="0df92e9667c24698" providerId="LiveId" clId="{BCF6624D-8897-4EE8-AD3C-FE9D7778F6D2}" dt="2021-02-13T22:51:03.802" v="2226" actId="26606"/>
          <ac:picMkLst>
            <pc:docMk/>
            <pc:sldMk cId="223381919" sldId="271"/>
            <ac:picMk id="7" creationId="{64AC9339-B095-439B-AF6A-A6F1E2468AA6}"/>
          </ac:picMkLst>
        </pc:picChg>
        <pc:picChg chg="add mod">
          <ac:chgData name="Michael" userId="0df92e9667c24698" providerId="LiveId" clId="{BCF6624D-8897-4EE8-AD3C-FE9D7778F6D2}" dt="2021-02-13T22:51:03.802" v="2226" actId="26606"/>
          <ac:picMkLst>
            <pc:docMk/>
            <pc:sldMk cId="223381919" sldId="271"/>
            <ac:picMk id="8" creationId="{AAB9439D-84E1-4C8F-8ED8-052675E73873}"/>
          </ac:picMkLst>
        </pc:picChg>
      </pc:sldChg>
      <pc:sldChg chg="addSp delSp modSp new del mod">
        <pc:chgData name="Michael" userId="0df92e9667c24698" providerId="LiveId" clId="{BCF6624D-8897-4EE8-AD3C-FE9D7778F6D2}" dt="2021-02-13T22:52:50.923" v="2228" actId="47"/>
        <pc:sldMkLst>
          <pc:docMk/>
          <pc:sldMk cId="3236121552" sldId="272"/>
        </pc:sldMkLst>
        <pc:spChg chg="mod">
          <ac:chgData name="Michael" userId="0df92e9667c24698" providerId="LiveId" clId="{BCF6624D-8897-4EE8-AD3C-FE9D7778F6D2}" dt="2021-02-13T22:14:21.490" v="1626"/>
          <ac:spMkLst>
            <pc:docMk/>
            <pc:sldMk cId="3236121552" sldId="272"/>
            <ac:spMk id="2" creationId="{684E5764-BC2F-4954-9E99-507728E04703}"/>
          </ac:spMkLst>
        </pc:spChg>
        <pc:spChg chg="del">
          <ac:chgData name="Michael" userId="0df92e9667c24698" providerId="LiveId" clId="{BCF6624D-8897-4EE8-AD3C-FE9D7778F6D2}" dt="2021-02-13T00:28:33.871" v="1349" actId="931"/>
          <ac:spMkLst>
            <pc:docMk/>
            <pc:sldMk cId="3236121552" sldId="272"/>
            <ac:spMk id="3" creationId="{BC461101-FE26-467F-92AD-C124B24D6844}"/>
          </ac:spMkLst>
        </pc:spChg>
        <pc:picChg chg="add mod">
          <ac:chgData name="Michael" userId="0df92e9667c24698" providerId="LiveId" clId="{BCF6624D-8897-4EE8-AD3C-FE9D7778F6D2}" dt="2021-02-13T22:14:21.490" v="1626"/>
          <ac:picMkLst>
            <pc:docMk/>
            <pc:sldMk cId="3236121552" sldId="272"/>
            <ac:picMk id="5" creationId="{A1E0D4CE-FF33-4FBE-B115-ED2A99DC24A0}"/>
          </ac:picMkLst>
        </pc:picChg>
      </pc:sldChg>
      <pc:sldChg chg="addSp delSp modSp new mod setBg">
        <pc:chgData name="Michael" userId="0df92e9667c24698" providerId="LiveId" clId="{BCF6624D-8897-4EE8-AD3C-FE9D7778F6D2}" dt="2021-02-13T22:46:38.711" v="2184"/>
        <pc:sldMkLst>
          <pc:docMk/>
          <pc:sldMk cId="3990318081" sldId="273"/>
        </pc:sldMkLst>
        <pc:spChg chg="mod">
          <ac:chgData name="Michael" userId="0df92e9667c24698" providerId="LiveId" clId="{BCF6624D-8897-4EE8-AD3C-FE9D7778F6D2}" dt="2021-02-13T22:17:00.506" v="1710" actId="26606"/>
          <ac:spMkLst>
            <pc:docMk/>
            <pc:sldMk cId="3990318081" sldId="273"/>
            <ac:spMk id="2" creationId="{C62B18B4-BD10-4DB8-9B4D-885FCFE4E49E}"/>
          </ac:spMkLst>
        </pc:spChg>
        <pc:spChg chg="del">
          <ac:chgData name="Michael" userId="0df92e9667c24698" providerId="LiveId" clId="{BCF6624D-8897-4EE8-AD3C-FE9D7778F6D2}" dt="2021-02-13T00:31:24.980" v="1356" actId="931"/>
          <ac:spMkLst>
            <pc:docMk/>
            <pc:sldMk cId="3990318081" sldId="273"/>
            <ac:spMk id="3" creationId="{AA5CFC42-EF85-4091-B91F-4D08A7D814A2}"/>
          </ac:spMkLst>
        </pc:spChg>
        <pc:spChg chg="add del">
          <ac:chgData name="Michael" userId="0df92e9667c24698" providerId="LiveId" clId="{BCF6624D-8897-4EE8-AD3C-FE9D7778F6D2}" dt="2021-02-13T22:16:22" v="1688" actId="26606"/>
          <ac:spMkLst>
            <pc:docMk/>
            <pc:sldMk cId="3990318081" sldId="273"/>
            <ac:spMk id="12" creationId="{DA381740-063A-41A4-836D-85D14980EEF0}"/>
          </ac:spMkLst>
        </pc:spChg>
        <pc:spChg chg="add del">
          <ac:chgData name="Michael" userId="0df92e9667c24698" providerId="LiveId" clId="{BCF6624D-8897-4EE8-AD3C-FE9D7778F6D2}" dt="2021-02-13T22:16:22" v="1688" actId="26606"/>
          <ac:spMkLst>
            <pc:docMk/>
            <pc:sldMk cId="3990318081" sldId="273"/>
            <ac:spMk id="14" creationId="{C4879EFC-8E62-4E00-973C-C45EE9EC676D}"/>
          </ac:spMkLst>
        </pc:spChg>
        <pc:spChg chg="add del">
          <ac:chgData name="Michael" userId="0df92e9667c24698" providerId="LiveId" clId="{BCF6624D-8897-4EE8-AD3C-FE9D7778F6D2}" dt="2021-02-13T22:16:22" v="1688" actId="26606"/>
          <ac:spMkLst>
            <pc:docMk/>
            <pc:sldMk cId="3990318081" sldId="273"/>
            <ac:spMk id="16" creationId="{D6A9C53F-5F90-40A5-8C85-5412D39C8C68}"/>
          </ac:spMkLst>
        </pc:spChg>
        <pc:spChg chg="add del">
          <ac:chgData name="Michael" userId="0df92e9667c24698" providerId="LiveId" clId="{BCF6624D-8897-4EE8-AD3C-FE9D7778F6D2}" dt="2021-02-13T22:17:00.506" v="1710" actId="26606"/>
          <ac:spMkLst>
            <pc:docMk/>
            <pc:sldMk cId="3990318081" sldId="273"/>
            <ac:spMk id="18" creationId="{DA381740-063A-41A4-836D-85D14980EEF0}"/>
          </ac:spMkLst>
        </pc:spChg>
        <pc:spChg chg="add del">
          <ac:chgData name="Michael" userId="0df92e9667c24698" providerId="LiveId" clId="{BCF6624D-8897-4EE8-AD3C-FE9D7778F6D2}" dt="2021-02-13T22:17:00.506" v="1710" actId="26606"/>
          <ac:spMkLst>
            <pc:docMk/>
            <pc:sldMk cId="3990318081" sldId="273"/>
            <ac:spMk id="19" creationId="{F0087D53-9295-4463-AAE4-D5C626046E9F}"/>
          </ac:spMkLst>
        </pc:spChg>
        <pc:spChg chg="add del">
          <ac:chgData name="Michael" userId="0df92e9667c24698" providerId="LiveId" clId="{BCF6624D-8897-4EE8-AD3C-FE9D7778F6D2}" dt="2021-02-13T22:17:00.506" v="1710" actId="26606"/>
          <ac:spMkLst>
            <pc:docMk/>
            <pc:sldMk cId="3990318081" sldId="273"/>
            <ac:spMk id="20" creationId="{D6A9C53F-5F90-40A5-8C85-5412D39C8C68}"/>
          </ac:spMkLst>
        </pc:spChg>
        <pc:spChg chg="add del">
          <ac:chgData name="Michael" userId="0df92e9667c24698" providerId="LiveId" clId="{BCF6624D-8897-4EE8-AD3C-FE9D7778F6D2}" dt="2021-02-13T22:16:47.802" v="1699" actId="26606"/>
          <ac:spMkLst>
            <pc:docMk/>
            <pc:sldMk cId="3990318081" sldId="273"/>
            <ac:spMk id="24" creationId="{451E0129-8208-4AD7-8DCC-9E4C21BD289F}"/>
          </ac:spMkLst>
        </pc:spChg>
        <pc:spChg chg="add del">
          <ac:chgData name="Michael" userId="0df92e9667c24698" providerId="LiveId" clId="{BCF6624D-8897-4EE8-AD3C-FE9D7778F6D2}" dt="2021-02-13T22:16:45.795" v="1695" actId="26606"/>
          <ac:spMkLst>
            <pc:docMk/>
            <pc:sldMk cId="3990318081" sldId="273"/>
            <ac:spMk id="25" creationId="{DA381740-063A-41A4-836D-85D14980EEF0}"/>
          </ac:spMkLst>
        </pc:spChg>
        <pc:spChg chg="add del">
          <ac:chgData name="Michael" userId="0df92e9667c24698" providerId="LiveId" clId="{BCF6624D-8897-4EE8-AD3C-FE9D7778F6D2}" dt="2021-02-13T22:16:45.795" v="1695" actId="26606"/>
          <ac:spMkLst>
            <pc:docMk/>
            <pc:sldMk cId="3990318081" sldId="273"/>
            <ac:spMk id="27" creationId="{DA21A4AC-5300-4176-B2FB-67830A380702}"/>
          </ac:spMkLst>
        </pc:spChg>
        <pc:spChg chg="add del">
          <ac:chgData name="Michael" userId="0df92e9667c24698" providerId="LiveId" clId="{BCF6624D-8897-4EE8-AD3C-FE9D7778F6D2}" dt="2021-02-13T22:16:46.469" v="1697" actId="26606"/>
          <ac:spMkLst>
            <pc:docMk/>
            <pc:sldMk cId="3990318081" sldId="273"/>
            <ac:spMk id="29" creationId="{DA381740-063A-41A4-836D-85D14980EEF0}"/>
          </ac:spMkLst>
        </pc:spChg>
        <pc:spChg chg="add del">
          <ac:chgData name="Michael" userId="0df92e9667c24698" providerId="LiveId" clId="{BCF6624D-8897-4EE8-AD3C-FE9D7778F6D2}" dt="2021-02-13T22:16:46.469" v="1697" actId="26606"/>
          <ac:spMkLst>
            <pc:docMk/>
            <pc:sldMk cId="3990318081" sldId="273"/>
            <ac:spMk id="30" creationId="{D880886B-02ED-4317-9236-CB60C22CF7F3}"/>
          </ac:spMkLst>
        </pc:spChg>
        <pc:spChg chg="add del">
          <ac:chgData name="Michael" userId="0df92e9667c24698" providerId="LiveId" clId="{BCF6624D-8897-4EE8-AD3C-FE9D7778F6D2}" dt="2021-02-13T22:16:57.081" v="1705" actId="26606"/>
          <ac:spMkLst>
            <pc:docMk/>
            <pc:sldMk cId="3990318081" sldId="273"/>
            <ac:spMk id="31" creationId="{535742DD-1B16-4E9D-B715-0D74B4574A68}"/>
          </ac:spMkLst>
        </pc:spChg>
        <pc:spChg chg="add del">
          <ac:chgData name="Michael" userId="0df92e9667c24698" providerId="LiveId" clId="{BCF6624D-8897-4EE8-AD3C-FE9D7778F6D2}" dt="2021-02-13T22:16:47.802" v="1699" actId="26606"/>
          <ac:spMkLst>
            <pc:docMk/>
            <pc:sldMk cId="3990318081" sldId="273"/>
            <ac:spMk id="32" creationId="{EAE48C4B-3A90-42C3-BA00-6092B477179E}"/>
          </ac:spMkLst>
        </pc:spChg>
        <pc:spChg chg="add del">
          <ac:chgData name="Michael" userId="0df92e9667c24698" providerId="LiveId" clId="{BCF6624D-8897-4EE8-AD3C-FE9D7778F6D2}" dt="2021-02-13T22:16:47.802" v="1699" actId="26606"/>
          <ac:spMkLst>
            <pc:docMk/>
            <pc:sldMk cId="3990318081" sldId="273"/>
            <ac:spMk id="33" creationId="{3FCFB1DE-0B7E-48CC-BA90-B2AB0889F9D6}"/>
          </ac:spMkLst>
        </pc:spChg>
        <pc:spChg chg="add del">
          <ac:chgData name="Michael" userId="0df92e9667c24698" providerId="LiveId" clId="{BCF6624D-8897-4EE8-AD3C-FE9D7778F6D2}" dt="2021-02-13T22:16:49.362" v="1701" actId="26606"/>
          <ac:spMkLst>
            <pc:docMk/>
            <pc:sldMk cId="3990318081" sldId="273"/>
            <ac:spMk id="35" creationId="{352BEC0E-22F8-46D0-9632-375DB541B06C}"/>
          </ac:spMkLst>
        </pc:spChg>
        <pc:spChg chg="add del">
          <ac:chgData name="Michael" userId="0df92e9667c24698" providerId="LiveId" clId="{BCF6624D-8897-4EE8-AD3C-FE9D7778F6D2}" dt="2021-02-13T22:16:49.362" v="1701" actId="26606"/>
          <ac:spMkLst>
            <pc:docMk/>
            <pc:sldMk cId="3990318081" sldId="273"/>
            <ac:spMk id="36" creationId="{3FCFB1DE-0B7E-48CC-BA90-B2AB0889F9D6}"/>
          </ac:spMkLst>
        </pc:spChg>
        <pc:spChg chg="add del">
          <ac:chgData name="Michael" userId="0df92e9667c24698" providerId="LiveId" clId="{BCF6624D-8897-4EE8-AD3C-FE9D7778F6D2}" dt="2021-02-13T22:16:49.362" v="1701" actId="26606"/>
          <ac:spMkLst>
            <pc:docMk/>
            <pc:sldMk cId="3990318081" sldId="273"/>
            <ac:spMk id="37" creationId="{DE313239-C7B2-4721-900F-BD22091DC5F0}"/>
          </ac:spMkLst>
        </pc:spChg>
        <pc:spChg chg="add del">
          <ac:chgData name="Michael" userId="0df92e9667c24698" providerId="LiveId" clId="{BCF6624D-8897-4EE8-AD3C-FE9D7778F6D2}" dt="2021-02-13T22:16:50.233" v="1703" actId="26606"/>
          <ac:spMkLst>
            <pc:docMk/>
            <pc:sldMk cId="3990318081" sldId="273"/>
            <ac:spMk id="39" creationId="{95B1FC96-0749-41C9-BAED-E089E77149FA}"/>
          </ac:spMkLst>
        </pc:spChg>
        <pc:spChg chg="add del">
          <ac:chgData name="Michael" userId="0df92e9667c24698" providerId="LiveId" clId="{BCF6624D-8897-4EE8-AD3C-FE9D7778F6D2}" dt="2021-02-13T22:16:50.233" v="1703" actId="26606"/>
          <ac:spMkLst>
            <pc:docMk/>
            <pc:sldMk cId="3990318081" sldId="273"/>
            <ac:spMk id="40" creationId="{535742DD-1B16-4E9D-B715-0D74B4574A68}"/>
          </ac:spMkLst>
        </pc:spChg>
        <pc:spChg chg="add del">
          <ac:chgData name="Michael" userId="0df92e9667c24698" providerId="LiveId" clId="{BCF6624D-8897-4EE8-AD3C-FE9D7778F6D2}" dt="2021-02-13T22:16:50.233" v="1703" actId="26606"/>
          <ac:spMkLst>
            <pc:docMk/>
            <pc:sldMk cId="3990318081" sldId="273"/>
            <ac:spMk id="41" creationId="{6CB1EA40-F83A-4BCA-9270-12A5F5AEAE67}"/>
          </ac:spMkLst>
        </pc:spChg>
        <pc:spChg chg="add del">
          <ac:chgData name="Michael" userId="0df92e9667c24698" providerId="LiveId" clId="{BCF6624D-8897-4EE8-AD3C-FE9D7778F6D2}" dt="2021-02-13T22:16:57.081" v="1705" actId="26606"/>
          <ac:spMkLst>
            <pc:docMk/>
            <pc:sldMk cId="3990318081" sldId="273"/>
            <ac:spMk id="43" creationId="{69D47016-023F-44BD-981C-50E7A10A6609}"/>
          </ac:spMkLst>
        </pc:spChg>
        <pc:spChg chg="add del">
          <ac:chgData name="Michael" userId="0df92e9667c24698" providerId="LiveId" clId="{BCF6624D-8897-4EE8-AD3C-FE9D7778F6D2}" dt="2021-02-13T22:16:57.081" v="1705" actId="26606"/>
          <ac:spMkLst>
            <pc:docMk/>
            <pc:sldMk cId="3990318081" sldId="273"/>
            <ac:spMk id="45" creationId="{FB448F7C-07D6-4DF4-92E7-D4FB4314F2D7}"/>
          </ac:spMkLst>
        </pc:spChg>
        <pc:spChg chg="add del">
          <ac:chgData name="Michael" userId="0df92e9667c24698" providerId="LiveId" clId="{BCF6624D-8897-4EE8-AD3C-FE9D7778F6D2}" dt="2021-02-13T22:16:58.249" v="1707" actId="26606"/>
          <ac:spMkLst>
            <pc:docMk/>
            <pc:sldMk cId="3990318081" sldId="273"/>
            <ac:spMk id="47" creationId="{5AC1364A-3E3D-4F0D-8776-78AF3A270DD6}"/>
          </ac:spMkLst>
        </pc:spChg>
        <pc:spChg chg="add del">
          <ac:chgData name="Michael" userId="0df92e9667c24698" providerId="LiveId" clId="{BCF6624D-8897-4EE8-AD3C-FE9D7778F6D2}" dt="2021-02-13T22:16:58.249" v="1707" actId="26606"/>
          <ac:spMkLst>
            <pc:docMk/>
            <pc:sldMk cId="3990318081" sldId="273"/>
            <ac:spMk id="48" creationId="{3FCFB1DE-0B7E-48CC-BA90-B2AB0889F9D6}"/>
          </ac:spMkLst>
        </pc:spChg>
        <pc:spChg chg="add del">
          <ac:chgData name="Michael" userId="0df92e9667c24698" providerId="LiveId" clId="{BCF6624D-8897-4EE8-AD3C-FE9D7778F6D2}" dt="2021-02-13T22:16:58.249" v="1707" actId="26606"/>
          <ac:spMkLst>
            <pc:docMk/>
            <pc:sldMk cId="3990318081" sldId="273"/>
            <ac:spMk id="49" creationId="{F1837749-FF41-49CF-BA4C-C1E27599C90A}"/>
          </ac:spMkLst>
        </pc:spChg>
        <pc:spChg chg="add del">
          <ac:chgData name="Michael" userId="0df92e9667c24698" providerId="LiveId" clId="{BCF6624D-8897-4EE8-AD3C-FE9D7778F6D2}" dt="2021-02-13T22:17:00.500" v="1709" actId="26606"/>
          <ac:spMkLst>
            <pc:docMk/>
            <pc:sldMk cId="3990318081" sldId="273"/>
            <ac:spMk id="51" creationId="{394842B0-684D-44CC-B4BC-D13331CFD290}"/>
          </ac:spMkLst>
        </pc:spChg>
        <pc:spChg chg="add del">
          <ac:chgData name="Michael" userId="0df92e9667c24698" providerId="LiveId" clId="{BCF6624D-8897-4EE8-AD3C-FE9D7778F6D2}" dt="2021-02-13T22:17:00.500" v="1709" actId="26606"/>
          <ac:spMkLst>
            <pc:docMk/>
            <pc:sldMk cId="3990318081" sldId="273"/>
            <ac:spMk id="52" creationId="{3FCFB1DE-0B7E-48CC-BA90-B2AB0889F9D6}"/>
          </ac:spMkLst>
        </pc:spChg>
        <pc:spChg chg="add del">
          <ac:chgData name="Michael" userId="0df92e9667c24698" providerId="LiveId" clId="{BCF6624D-8897-4EE8-AD3C-FE9D7778F6D2}" dt="2021-02-13T22:17:00.500" v="1709" actId="26606"/>
          <ac:spMkLst>
            <pc:docMk/>
            <pc:sldMk cId="3990318081" sldId="273"/>
            <ac:spMk id="53" creationId="{1C2A72BF-FADC-44B7-ADA1-5074A0E410AE}"/>
          </ac:spMkLst>
        </pc:spChg>
        <pc:spChg chg="add">
          <ac:chgData name="Michael" userId="0df92e9667c24698" providerId="LiveId" clId="{BCF6624D-8897-4EE8-AD3C-FE9D7778F6D2}" dt="2021-02-13T22:17:00.506" v="1710" actId="26606"/>
          <ac:spMkLst>
            <pc:docMk/>
            <pc:sldMk cId="3990318081" sldId="273"/>
            <ac:spMk id="55" creationId="{DA381740-063A-41A4-836D-85D14980EEF0}"/>
          </ac:spMkLst>
        </pc:spChg>
        <pc:spChg chg="add">
          <ac:chgData name="Michael" userId="0df92e9667c24698" providerId="LiveId" clId="{BCF6624D-8897-4EE8-AD3C-FE9D7778F6D2}" dt="2021-02-13T22:17:00.506" v="1710" actId="26606"/>
          <ac:spMkLst>
            <pc:docMk/>
            <pc:sldMk cId="3990318081" sldId="273"/>
            <ac:spMk id="56" creationId="{C4879EFC-8E62-4E00-973C-C45EE9EC676D}"/>
          </ac:spMkLst>
        </pc:spChg>
        <pc:spChg chg="add">
          <ac:chgData name="Michael" userId="0df92e9667c24698" providerId="LiveId" clId="{BCF6624D-8897-4EE8-AD3C-FE9D7778F6D2}" dt="2021-02-13T22:17:00.506" v="1710" actId="26606"/>
          <ac:spMkLst>
            <pc:docMk/>
            <pc:sldMk cId="3990318081" sldId="273"/>
            <ac:spMk id="57" creationId="{D6A9C53F-5F90-40A5-8C85-5412D39C8C68}"/>
          </ac:spMkLst>
        </pc:spChg>
        <pc:picChg chg="add mod ord">
          <ac:chgData name="Michael" userId="0df92e9667c24698" providerId="LiveId" clId="{BCF6624D-8897-4EE8-AD3C-FE9D7778F6D2}" dt="2021-02-13T22:18:26.299" v="1828" actId="14100"/>
          <ac:picMkLst>
            <pc:docMk/>
            <pc:sldMk cId="3990318081" sldId="273"/>
            <ac:picMk id="5" creationId="{E3B05669-03B0-4A16-AA6C-4EEA3C1F4DA0}"/>
          </ac:picMkLst>
        </pc:picChg>
        <pc:picChg chg="add mod ord">
          <ac:chgData name="Michael" userId="0df92e9667c24698" providerId="LiveId" clId="{BCF6624D-8897-4EE8-AD3C-FE9D7778F6D2}" dt="2021-02-13T22:18:16.774" v="1827" actId="14100"/>
          <ac:picMkLst>
            <pc:docMk/>
            <pc:sldMk cId="3990318081" sldId="273"/>
            <ac:picMk id="7" creationId="{49D2FCD9-E495-4CD1-A993-4C348DD43E37}"/>
          </ac:picMkLst>
        </pc:picChg>
        <pc:inkChg chg="add del">
          <ac:chgData name="Michael" userId="0df92e9667c24698" providerId="LiveId" clId="{BCF6624D-8897-4EE8-AD3C-FE9D7778F6D2}" dt="2021-02-13T22:16:57.081" v="1705" actId="26606"/>
          <ac:inkMkLst>
            <pc:docMk/>
            <pc:sldMk cId="3990318081" sldId="273"/>
            <ac:inkMk id="44" creationId="{070477C5-0410-4E4F-97A1-F84C2465C187}"/>
          </ac:inkMkLst>
        </pc:inkChg>
      </pc:sldChg>
      <pc:sldChg chg="addSp delSp modSp new mod setBg">
        <pc:chgData name="Michael" userId="0df92e9667c24698" providerId="LiveId" clId="{BCF6624D-8897-4EE8-AD3C-FE9D7778F6D2}" dt="2021-02-13T22:46:44.267" v="2185"/>
        <pc:sldMkLst>
          <pc:docMk/>
          <pc:sldMk cId="522484271" sldId="274"/>
        </pc:sldMkLst>
        <pc:spChg chg="mod">
          <ac:chgData name="Michael" userId="0df92e9667c24698" providerId="LiveId" clId="{BCF6624D-8897-4EE8-AD3C-FE9D7778F6D2}" dt="2021-02-13T22:27:12.330" v="1882" actId="20577"/>
          <ac:spMkLst>
            <pc:docMk/>
            <pc:sldMk cId="522484271" sldId="274"/>
            <ac:spMk id="2" creationId="{D5D2BE06-5CAF-4350-89EE-D9765741756A}"/>
          </ac:spMkLst>
        </pc:spChg>
        <pc:spChg chg="del">
          <ac:chgData name="Michael" userId="0df92e9667c24698" providerId="LiveId" clId="{BCF6624D-8897-4EE8-AD3C-FE9D7778F6D2}" dt="2021-02-13T00:33:30.093" v="1378" actId="931"/>
          <ac:spMkLst>
            <pc:docMk/>
            <pc:sldMk cId="522484271" sldId="274"/>
            <ac:spMk id="3" creationId="{7FD4CA6B-7140-4B79-8460-C368F8091BF7}"/>
          </ac:spMkLst>
        </pc:spChg>
        <pc:spChg chg="add mod">
          <ac:chgData name="Michael" userId="0df92e9667c24698" providerId="LiveId" clId="{BCF6624D-8897-4EE8-AD3C-FE9D7778F6D2}" dt="2021-02-13T22:26:45.493" v="1877" actId="13926"/>
          <ac:spMkLst>
            <pc:docMk/>
            <pc:sldMk cId="522484271" sldId="274"/>
            <ac:spMk id="8" creationId="{5C7072DE-F125-46DD-A5EC-C8F6A75A2A38}"/>
          </ac:spMkLst>
        </pc:spChg>
        <pc:spChg chg="add mod">
          <ac:chgData name="Michael" userId="0df92e9667c24698" providerId="LiveId" clId="{BCF6624D-8897-4EE8-AD3C-FE9D7778F6D2}" dt="2021-02-13T22:27:59.970" v="1924" actId="20577"/>
          <ac:spMkLst>
            <pc:docMk/>
            <pc:sldMk cId="522484271" sldId="274"/>
            <ac:spMk id="11" creationId="{C0FC903E-9B5E-4597-8CA1-6493A0F6ACF9}"/>
          </ac:spMkLst>
        </pc:spChg>
        <pc:picChg chg="add mod">
          <ac:chgData name="Michael" userId="0df92e9667c24698" providerId="LiveId" clId="{BCF6624D-8897-4EE8-AD3C-FE9D7778F6D2}" dt="2021-02-13T22:20:12.600" v="1837" actId="14100"/>
          <ac:picMkLst>
            <pc:docMk/>
            <pc:sldMk cId="522484271" sldId="274"/>
            <ac:picMk id="5" creationId="{1C24FF98-5DD8-47BD-8028-7B5A9BD1626E}"/>
          </ac:picMkLst>
        </pc:picChg>
        <pc:picChg chg="add del mod">
          <ac:chgData name="Michael" userId="0df92e9667c24698" providerId="LiveId" clId="{BCF6624D-8897-4EE8-AD3C-FE9D7778F6D2}" dt="2021-02-13T22:20:02.488" v="1835" actId="478"/>
          <ac:picMkLst>
            <pc:docMk/>
            <pc:sldMk cId="522484271" sldId="274"/>
            <ac:picMk id="7" creationId="{774F87DF-E1DE-4E03-94D1-7557CB7CA164}"/>
          </ac:picMkLst>
        </pc:picChg>
        <pc:picChg chg="add mod">
          <ac:chgData name="Michael" userId="0df92e9667c24698" providerId="LiveId" clId="{BCF6624D-8897-4EE8-AD3C-FE9D7778F6D2}" dt="2021-02-13T22:25:23.704" v="1865" actId="962"/>
          <ac:picMkLst>
            <pc:docMk/>
            <pc:sldMk cId="522484271" sldId="274"/>
            <ac:picMk id="10" creationId="{E63D55AB-868F-4D73-AFEB-7018D13527BA}"/>
          </ac:picMkLst>
        </pc:picChg>
      </pc:sldChg>
      <pc:sldChg chg="addSp delSp modSp new mod setBg">
        <pc:chgData name="Michael" userId="0df92e9667c24698" providerId="LiveId" clId="{BCF6624D-8897-4EE8-AD3C-FE9D7778F6D2}" dt="2021-02-13T22:46:48.595" v="2186"/>
        <pc:sldMkLst>
          <pc:docMk/>
          <pc:sldMk cId="3355971880" sldId="275"/>
        </pc:sldMkLst>
        <pc:spChg chg="mod">
          <ac:chgData name="Michael" userId="0df92e9667c24698" providerId="LiveId" clId="{BCF6624D-8897-4EE8-AD3C-FE9D7778F6D2}" dt="2021-02-13T22:29:24.794" v="1946" actId="20577"/>
          <ac:spMkLst>
            <pc:docMk/>
            <pc:sldMk cId="3355971880" sldId="275"/>
            <ac:spMk id="2" creationId="{70B58001-7D8A-4845-9002-F2442F4A6F7A}"/>
          </ac:spMkLst>
        </pc:spChg>
        <pc:spChg chg="del">
          <ac:chgData name="Michael" userId="0df92e9667c24698" providerId="LiveId" clId="{BCF6624D-8897-4EE8-AD3C-FE9D7778F6D2}" dt="2021-02-13T00:34:31.786" v="1396" actId="931"/>
          <ac:spMkLst>
            <pc:docMk/>
            <pc:sldMk cId="3355971880" sldId="275"/>
            <ac:spMk id="3" creationId="{5DDA4F52-E5FD-4A62-A86F-D1B8606F2CF3}"/>
          </ac:spMkLst>
        </pc:spChg>
        <pc:spChg chg="add del mod">
          <ac:chgData name="Michael" userId="0df92e9667c24698" providerId="LiveId" clId="{BCF6624D-8897-4EE8-AD3C-FE9D7778F6D2}" dt="2021-02-13T22:29:12.473" v="1926" actId="478"/>
          <ac:spMkLst>
            <pc:docMk/>
            <pc:sldMk cId="3355971880" sldId="275"/>
            <ac:spMk id="9" creationId="{5347AC84-51A9-45CA-B892-5AE007E96CBD}"/>
          </ac:spMkLst>
        </pc:spChg>
        <pc:spChg chg="add mod">
          <ac:chgData name="Michael" userId="0df92e9667c24698" providerId="LiveId" clId="{BCF6624D-8897-4EE8-AD3C-FE9D7778F6D2}" dt="2021-02-13T22:29:44.564" v="1972" actId="404"/>
          <ac:spMkLst>
            <pc:docMk/>
            <pc:sldMk cId="3355971880" sldId="275"/>
            <ac:spMk id="10" creationId="{D261652D-5966-4419-A2F8-E5A03D1249BA}"/>
          </ac:spMkLst>
        </pc:spChg>
        <pc:spChg chg="add mod">
          <ac:chgData name="Michael" userId="0df92e9667c24698" providerId="LiveId" clId="{BCF6624D-8897-4EE8-AD3C-FE9D7778F6D2}" dt="2021-02-13T22:37:41.985" v="2072" actId="13926"/>
          <ac:spMkLst>
            <pc:docMk/>
            <pc:sldMk cId="3355971880" sldId="275"/>
            <ac:spMk id="15" creationId="{F55B7B87-D520-4D35-B672-EF1E58E36524}"/>
          </ac:spMkLst>
        </pc:spChg>
        <pc:picChg chg="add del mod">
          <ac:chgData name="Michael" userId="0df92e9667c24698" providerId="LiveId" clId="{BCF6624D-8897-4EE8-AD3C-FE9D7778F6D2}" dt="2021-02-13T22:29:07.993" v="1925" actId="478"/>
          <ac:picMkLst>
            <pc:docMk/>
            <pc:sldMk cId="3355971880" sldId="275"/>
            <ac:picMk id="5" creationId="{9203CD47-8C06-4290-9702-357630747A65}"/>
          </ac:picMkLst>
        </pc:picChg>
        <pc:picChg chg="add del mod">
          <ac:chgData name="Michael" userId="0df92e9667c24698" providerId="LiveId" clId="{BCF6624D-8897-4EE8-AD3C-FE9D7778F6D2}" dt="2021-02-13T22:29:13.082" v="1927" actId="478"/>
          <ac:picMkLst>
            <pc:docMk/>
            <pc:sldMk cId="3355971880" sldId="275"/>
            <ac:picMk id="7" creationId="{7308ED22-4200-4A9C-82AD-7E7CDD393F92}"/>
          </ac:picMkLst>
        </pc:picChg>
        <pc:picChg chg="add mod">
          <ac:chgData name="Michael" userId="0df92e9667c24698" providerId="LiveId" clId="{BCF6624D-8897-4EE8-AD3C-FE9D7778F6D2}" dt="2021-02-13T22:36:00.833" v="2057" actId="1076"/>
          <ac:picMkLst>
            <pc:docMk/>
            <pc:sldMk cId="3355971880" sldId="275"/>
            <ac:picMk id="12" creationId="{99E87BA9-EE45-4695-9115-94B6507B74B1}"/>
          </ac:picMkLst>
        </pc:picChg>
        <pc:picChg chg="add mod">
          <ac:chgData name="Michael" userId="0df92e9667c24698" providerId="LiveId" clId="{BCF6624D-8897-4EE8-AD3C-FE9D7778F6D2}" dt="2021-02-13T22:36:08.303" v="2060" actId="1076"/>
          <ac:picMkLst>
            <pc:docMk/>
            <pc:sldMk cId="3355971880" sldId="275"/>
            <ac:picMk id="14" creationId="{F5684B04-9DF4-4512-87D1-97F406236660}"/>
          </ac:picMkLst>
        </pc:picChg>
      </pc:sldChg>
      <pc:sldChg chg="addSp delSp modSp new mod setBg modClrScheme chgLayout">
        <pc:chgData name="Michael" userId="0df92e9667c24698" providerId="LiveId" clId="{BCF6624D-8897-4EE8-AD3C-FE9D7778F6D2}" dt="2021-02-13T22:46:55.763" v="2189"/>
        <pc:sldMkLst>
          <pc:docMk/>
          <pc:sldMk cId="3224105307" sldId="276"/>
        </pc:sldMkLst>
        <pc:spChg chg="del mod ord">
          <ac:chgData name="Michael" userId="0df92e9667c24698" providerId="LiveId" clId="{BCF6624D-8897-4EE8-AD3C-FE9D7778F6D2}" dt="2021-02-13T00:36:13.347" v="1423" actId="700"/>
          <ac:spMkLst>
            <pc:docMk/>
            <pc:sldMk cId="3224105307" sldId="276"/>
            <ac:spMk id="2" creationId="{F4877B86-C910-4237-87D3-3162A2D2C494}"/>
          </ac:spMkLst>
        </pc:spChg>
        <pc:spChg chg="del">
          <ac:chgData name="Michael" userId="0df92e9667c24698" providerId="LiveId" clId="{BCF6624D-8897-4EE8-AD3C-FE9D7778F6D2}" dt="2021-02-13T00:35:08.464" v="1408" actId="931"/>
          <ac:spMkLst>
            <pc:docMk/>
            <pc:sldMk cId="3224105307" sldId="276"/>
            <ac:spMk id="3" creationId="{2560ED68-9BA9-4F9C-A829-812EFD9C7214}"/>
          </ac:spMkLst>
        </pc:spChg>
        <pc:spChg chg="add del mod ord">
          <ac:chgData name="Michael" userId="0df92e9667c24698" providerId="LiveId" clId="{BCF6624D-8897-4EE8-AD3C-FE9D7778F6D2}" dt="2021-02-13T00:36:25.950" v="1426" actId="700"/>
          <ac:spMkLst>
            <pc:docMk/>
            <pc:sldMk cId="3224105307" sldId="276"/>
            <ac:spMk id="8" creationId="{FE2ACC5C-537B-41B8-9354-9A1DEFCD0F80}"/>
          </ac:spMkLst>
        </pc:spChg>
        <pc:spChg chg="add del mod ord">
          <ac:chgData name="Michael" userId="0df92e9667c24698" providerId="LiveId" clId="{BCF6624D-8897-4EE8-AD3C-FE9D7778F6D2}" dt="2021-02-13T00:36:25.950" v="1426" actId="700"/>
          <ac:spMkLst>
            <pc:docMk/>
            <pc:sldMk cId="3224105307" sldId="276"/>
            <ac:spMk id="9" creationId="{3841317A-2975-446F-85EE-356F3A1A8B3B}"/>
          </ac:spMkLst>
        </pc:spChg>
        <pc:spChg chg="add mod ord">
          <ac:chgData name="Michael" userId="0df92e9667c24698" providerId="LiveId" clId="{BCF6624D-8897-4EE8-AD3C-FE9D7778F6D2}" dt="2021-02-13T22:14:21.490" v="1626"/>
          <ac:spMkLst>
            <pc:docMk/>
            <pc:sldMk cId="3224105307" sldId="276"/>
            <ac:spMk id="10" creationId="{3EFA0678-B936-4109-81D8-D182C9EFF987}"/>
          </ac:spMkLst>
        </pc:spChg>
        <pc:spChg chg="add mod ord">
          <ac:chgData name="Michael" userId="0df92e9667c24698" providerId="LiveId" clId="{BCF6624D-8897-4EE8-AD3C-FE9D7778F6D2}" dt="2021-02-13T22:14:21.490" v="1626"/>
          <ac:spMkLst>
            <pc:docMk/>
            <pc:sldMk cId="3224105307" sldId="276"/>
            <ac:spMk id="11" creationId="{E85C356F-C5F6-44EE-93D8-D45E299ED35B}"/>
          </ac:spMkLst>
        </pc:spChg>
        <pc:spChg chg="add del mod ord">
          <ac:chgData name="Michael" userId="0df92e9667c24698" providerId="LiveId" clId="{BCF6624D-8897-4EE8-AD3C-FE9D7778F6D2}" dt="2021-02-13T22:09:51.319" v="1551" actId="478"/>
          <ac:spMkLst>
            <pc:docMk/>
            <pc:sldMk cId="3224105307" sldId="276"/>
            <ac:spMk id="12" creationId="{DA503F1C-4DBB-42F2-BD31-80107EE2A1FE}"/>
          </ac:spMkLst>
        </pc:spChg>
        <pc:spChg chg="add del mod ord">
          <ac:chgData name="Michael" userId="0df92e9667c24698" providerId="LiveId" clId="{BCF6624D-8897-4EE8-AD3C-FE9D7778F6D2}" dt="2021-02-13T22:03:48.911" v="1493" actId="931"/>
          <ac:spMkLst>
            <pc:docMk/>
            <pc:sldMk cId="3224105307" sldId="276"/>
            <ac:spMk id="13" creationId="{FDB2A17E-7F5F-4F3A-A2DF-136A276928C0}"/>
          </ac:spMkLst>
        </pc:spChg>
        <pc:spChg chg="add mod">
          <ac:chgData name="Michael" userId="0df92e9667c24698" providerId="LiveId" clId="{BCF6624D-8897-4EE8-AD3C-FE9D7778F6D2}" dt="2021-02-13T22:14:20.228" v="1622" actId="1076"/>
          <ac:spMkLst>
            <pc:docMk/>
            <pc:sldMk cId="3224105307" sldId="276"/>
            <ac:spMk id="14" creationId="{2E2895E7-13D2-4005-87EA-5A7957C0C4A7}"/>
          </ac:spMkLst>
        </pc:spChg>
        <pc:spChg chg="add del mod">
          <ac:chgData name="Michael" userId="0df92e9667c24698" providerId="LiveId" clId="{BCF6624D-8897-4EE8-AD3C-FE9D7778F6D2}" dt="2021-02-13T22:09:52.942" v="1552" actId="478"/>
          <ac:spMkLst>
            <pc:docMk/>
            <pc:sldMk cId="3224105307" sldId="276"/>
            <ac:spMk id="18" creationId="{79E664A8-F802-4FBF-A931-C475A8BB4BFB}"/>
          </ac:spMkLst>
        </pc:spChg>
        <pc:picChg chg="add mod ord">
          <ac:chgData name="Michael" userId="0df92e9667c24698" providerId="LiveId" clId="{BCF6624D-8897-4EE8-AD3C-FE9D7778F6D2}" dt="2021-02-13T22:14:18.373" v="1618" actId="1076"/>
          <ac:picMkLst>
            <pc:docMk/>
            <pc:sldMk cId="3224105307" sldId="276"/>
            <ac:picMk id="5" creationId="{BDF55AC5-0FE7-4CA1-89CF-2D7C28EDA770}"/>
          </ac:picMkLst>
        </pc:picChg>
        <pc:picChg chg="add del mod">
          <ac:chgData name="Michael" userId="0df92e9667c24698" providerId="LiveId" clId="{BCF6624D-8897-4EE8-AD3C-FE9D7778F6D2}" dt="2021-02-13T22:09:57.517" v="1554" actId="478"/>
          <ac:picMkLst>
            <pc:docMk/>
            <pc:sldMk cId="3224105307" sldId="276"/>
            <ac:picMk id="7" creationId="{75ACB865-9861-4AE1-A6C8-FDC361C76090}"/>
          </ac:picMkLst>
        </pc:picChg>
        <pc:picChg chg="add mod">
          <ac:chgData name="Michael" userId="0df92e9667c24698" providerId="LiveId" clId="{BCF6624D-8897-4EE8-AD3C-FE9D7778F6D2}" dt="2021-02-13T22:14:18.931" v="1619" actId="1076"/>
          <ac:picMkLst>
            <pc:docMk/>
            <pc:sldMk cId="3224105307" sldId="276"/>
            <ac:picMk id="16" creationId="{0959BADF-CE2F-46AC-BBBD-A2E1A689D815}"/>
          </ac:picMkLst>
        </pc:picChg>
        <pc:picChg chg="add del mod ord">
          <ac:chgData name="Michael" userId="0df92e9667c24698" providerId="LiveId" clId="{BCF6624D-8897-4EE8-AD3C-FE9D7778F6D2}" dt="2021-02-13T22:11:46.861" v="1582" actId="478"/>
          <ac:picMkLst>
            <pc:docMk/>
            <pc:sldMk cId="3224105307" sldId="276"/>
            <ac:picMk id="20" creationId="{41FD688B-39E2-4F5C-8C0A-A494C891873A}"/>
          </ac:picMkLst>
        </pc:picChg>
        <pc:picChg chg="add del mod ord">
          <ac:chgData name="Michael" userId="0df92e9667c24698" providerId="LiveId" clId="{BCF6624D-8897-4EE8-AD3C-FE9D7778F6D2}" dt="2021-02-13T22:12:21.021" v="1586" actId="478"/>
          <ac:picMkLst>
            <pc:docMk/>
            <pc:sldMk cId="3224105307" sldId="276"/>
            <ac:picMk id="22" creationId="{67955B4E-FEFE-4FCE-B1DF-9AD83B229B86}"/>
          </ac:picMkLst>
        </pc:picChg>
      </pc:sldChg>
      <pc:sldChg chg="addSp delSp modSp new mod setBg">
        <pc:chgData name="Michael" userId="0df92e9667c24698" providerId="LiveId" clId="{BCF6624D-8897-4EE8-AD3C-FE9D7778F6D2}" dt="2021-02-13T22:46:50.628" v="2187"/>
        <pc:sldMkLst>
          <pc:docMk/>
          <pc:sldMk cId="2168021401" sldId="277"/>
        </pc:sldMkLst>
        <pc:spChg chg="mod">
          <ac:chgData name="Michael" userId="0df92e9667c24698" providerId="LiveId" clId="{BCF6624D-8897-4EE8-AD3C-FE9D7778F6D2}" dt="2021-02-13T22:37:58.648" v="2083" actId="20577"/>
          <ac:spMkLst>
            <pc:docMk/>
            <pc:sldMk cId="2168021401" sldId="277"/>
            <ac:spMk id="2" creationId="{313F1D7A-BEAA-4B6D-88BB-7D24F1C5E944}"/>
          </ac:spMkLst>
        </pc:spChg>
        <pc:spChg chg="del">
          <ac:chgData name="Michael" userId="0df92e9667c24698" providerId="LiveId" clId="{BCF6624D-8897-4EE8-AD3C-FE9D7778F6D2}" dt="2021-02-13T22:38:02.024" v="2084" actId="478"/>
          <ac:spMkLst>
            <pc:docMk/>
            <pc:sldMk cId="2168021401" sldId="277"/>
            <ac:spMk id="3" creationId="{7B760EE0-685D-4F25-8145-84844244619E}"/>
          </ac:spMkLst>
        </pc:spChg>
        <pc:spChg chg="add mod">
          <ac:chgData name="Michael" userId="0df92e9667c24698" providerId="LiveId" clId="{BCF6624D-8897-4EE8-AD3C-FE9D7778F6D2}" dt="2021-02-13T22:38:17.991" v="2098" actId="403"/>
          <ac:spMkLst>
            <pc:docMk/>
            <pc:sldMk cId="2168021401" sldId="277"/>
            <ac:spMk id="4" creationId="{33705B5D-8406-482D-82E1-92701461F707}"/>
          </ac:spMkLst>
        </pc:spChg>
        <pc:spChg chg="add mod">
          <ac:chgData name="Michael" userId="0df92e9667c24698" providerId="LiveId" clId="{BCF6624D-8897-4EE8-AD3C-FE9D7778F6D2}" dt="2021-02-13T22:42:15.298" v="2124" actId="13926"/>
          <ac:spMkLst>
            <pc:docMk/>
            <pc:sldMk cId="2168021401" sldId="277"/>
            <ac:spMk id="5" creationId="{ACDA4514-43C7-444A-9F23-880A83FB18DA}"/>
          </ac:spMkLst>
        </pc:spChg>
        <pc:picChg chg="add mod">
          <ac:chgData name="Michael" userId="0df92e9667c24698" providerId="LiveId" clId="{BCF6624D-8897-4EE8-AD3C-FE9D7778F6D2}" dt="2021-02-13T22:41:24.584" v="2114" actId="1076"/>
          <ac:picMkLst>
            <pc:docMk/>
            <pc:sldMk cId="2168021401" sldId="277"/>
            <ac:picMk id="7" creationId="{46B80E60-2A26-44AD-9BDB-EB05A6D7EA1B}"/>
          </ac:picMkLst>
        </pc:picChg>
        <pc:picChg chg="add mod">
          <ac:chgData name="Michael" userId="0df92e9667c24698" providerId="LiveId" clId="{BCF6624D-8897-4EE8-AD3C-FE9D7778F6D2}" dt="2021-02-13T22:41:16.047" v="2112" actId="1076"/>
          <ac:picMkLst>
            <pc:docMk/>
            <pc:sldMk cId="2168021401" sldId="277"/>
            <ac:picMk id="9" creationId="{EB186975-B773-4294-B9DC-BBF8719F79D7}"/>
          </ac:picMkLst>
        </pc:picChg>
      </pc:sldChg>
      <pc:sldChg chg="addSp delSp modSp new mod setBg">
        <pc:chgData name="Michael" userId="0df92e9667c24698" providerId="LiveId" clId="{BCF6624D-8897-4EE8-AD3C-FE9D7778F6D2}" dt="2021-02-13T22:46:52.923" v="2188"/>
        <pc:sldMkLst>
          <pc:docMk/>
          <pc:sldMk cId="2531979103" sldId="278"/>
        </pc:sldMkLst>
        <pc:spChg chg="mod">
          <ac:chgData name="Michael" userId="0df92e9667c24698" providerId="LiveId" clId="{BCF6624D-8897-4EE8-AD3C-FE9D7778F6D2}" dt="2021-02-13T22:30:46.994" v="1985" actId="20577"/>
          <ac:spMkLst>
            <pc:docMk/>
            <pc:sldMk cId="2531979103" sldId="278"/>
            <ac:spMk id="2" creationId="{44B8CF0D-0E0B-48D0-A27A-4A57BDF6540F}"/>
          </ac:spMkLst>
        </pc:spChg>
        <pc:spChg chg="del">
          <ac:chgData name="Michael" userId="0df92e9667c24698" providerId="LiveId" clId="{BCF6624D-8897-4EE8-AD3C-FE9D7778F6D2}" dt="2021-02-13T22:30:50.561" v="1986" actId="478"/>
          <ac:spMkLst>
            <pc:docMk/>
            <pc:sldMk cId="2531979103" sldId="278"/>
            <ac:spMk id="3" creationId="{4FE63D02-AA02-452E-9995-30A3B395452F}"/>
          </ac:spMkLst>
        </pc:spChg>
        <pc:spChg chg="add mod">
          <ac:chgData name="Michael" userId="0df92e9667c24698" providerId="LiveId" clId="{BCF6624D-8897-4EE8-AD3C-FE9D7778F6D2}" dt="2021-02-13T22:31:07.068" v="2011" actId="1076"/>
          <ac:spMkLst>
            <pc:docMk/>
            <pc:sldMk cId="2531979103" sldId="278"/>
            <ac:spMk id="4" creationId="{FAA14924-A400-4A36-AAA9-4BB0A644C0F2}"/>
          </ac:spMkLst>
        </pc:spChg>
        <pc:spChg chg="add mod">
          <ac:chgData name="Michael" userId="0df92e9667c24698" providerId="LiveId" clId="{BCF6624D-8897-4EE8-AD3C-FE9D7778F6D2}" dt="2021-02-13T22:33:05.224" v="2028" actId="13926"/>
          <ac:spMkLst>
            <pc:docMk/>
            <pc:sldMk cId="2531979103" sldId="278"/>
            <ac:spMk id="7" creationId="{15F6F92E-DE5D-45AB-ACCC-1030B8FFFA84}"/>
          </ac:spMkLst>
        </pc:spChg>
        <pc:picChg chg="add mod">
          <ac:chgData name="Michael" userId="0df92e9667c24698" providerId="LiveId" clId="{BCF6624D-8897-4EE8-AD3C-FE9D7778F6D2}" dt="2021-02-13T22:31:57.920" v="2016" actId="1076"/>
          <ac:picMkLst>
            <pc:docMk/>
            <pc:sldMk cId="2531979103" sldId="278"/>
            <ac:picMk id="6" creationId="{91B4689E-5F4B-41ED-8D96-3240D30A6696}"/>
          </ac:picMkLst>
        </pc:picChg>
        <pc:picChg chg="add mod">
          <ac:chgData name="Michael" userId="0df92e9667c24698" providerId="LiveId" clId="{BCF6624D-8897-4EE8-AD3C-FE9D7778F6D2}" dt="2021-02-13T22:33:34.441" v="2036" actId="14100"/>
          <ac:picMkLst>
            <pc:docMk/>
            <pc:sldMk cId="2531979103" sldId="278"/>
            <ac:picMk id="9" creationId="{5D9F8FD7-26D9-4B1E-9C5E-951B945DF469}"/>
          </ac:picMkLst>
        </pc:picChg>
      </pc:sldChg>
      <pc:sldChg chg="addSp delSp modSp new mod setBg">
        <pc:chgData name="Michael" userId="0df92e9667c24698" providerId="LiveId" clId="{BCF6624D-8897-4EE8-AD3C-FE9D7778F6D2}" dt="2021-02-13T22:47:00.247" v="2191"/>
        <pc:sldMkLst>
          <pc:docMk/>
          <pc:sldMk cId="1732800175" sldId="279"/>
        </pc:sldMkLst>
        <pc:spChg chg="mod">
          <ac:chgData name="Michael" userId="0df92e9667c24698" providerId="LiveId" clId="{BCF6624D-8897-4EE8-AD3C-FE9D7778F6D2}" dt="2021-02-13T22:42:51.295" v="2135" actId="20577"/>
          <ac:spMkLst>
            <pc:docMk/>
            <pc:sldMk cId="1732800175" sldId="279"/>
            <ac:spMk id="2" creationId="{F87976B3-269B-4763-917B-D7E69A8CB7A9}"/>
          </ac:spMkLst>
        </pc:spChg>
        <pc:spChg chg="mod">
          <ac:chgData name="Michael" userId="0df92e9667c24698" providerId="LiveId" clId="{BCF6624D-8897-4EE8-AD3C-FE9D7778F6D2}" dt="2021-02-13T22:44:16.007" v="2159" actId="962"/>
          <ac:spMkLst>
            <pc:docMk/>
            <pc:sldMk cId="1732800175" sldId="279"/>
            <ac:spMk id="3" creationId="{6212D93E-3A3F-4748-8F77-B9CAC3040931}"/>
          </ac:spMkLst>
        </pc:spChg>
        <pc:spChg chg="del">
          <ac:chgData name="Michael" userId="0df92e9667c24698" providerId="LiveId" clId="{BCF6624D-8897-4EE8-AD3C-FE9D7778F6D2}" dt="2021-02-13T22:44:14.319" v="2157" actId="931"/>
          <ac:spMkLst>
            <pc:docMk/>
            <pc:sldMk cId="1732800175" sldId="279"/>
            <ac:spMk id="4" creationId="{156F84D9-B309-4070-A7E7-259E7C9EB9BA}"/>
          </ac:spMkLst>
        </pc:spChg>
        <pc:spChg chg="del mod">
          <ac:chgData name="Michael" userId="0df92e9667c24698" providerId="LiveId" clId="{BCF6624D-8897-4EE8-AD3C-FE9D7778F6D2}" dt="2021-02-13T22:45:41.327" v="2173" actId="478"/>
          <ac:spMkLst>
            <pc:docMk/>
            <pc:sldMk cId="1732800175" sldId="279"/>
            <ac:spMk id="5" creationId="{1E6949A2-8098-4FD5-9906-A45AAFA6D25A}"/>
          </ac:spMkLst>
        </pc:spChg>
        <pc:spChg chg="del">
          <ac:chgData name="Michael" userId="0df92e9667c24698" providerId="LiveId" clId="{BCF6624D-8897-4EE8-AD3C-FE9D7778F6D2}" dt="2021-02-13T22:45:48.821" v="2174" actId="931"/>
          <ac:spMkLst>
            <pc:docMk/>
            <pc:sldMk cId="1732800175" sldId="279"/>
            <ac:spMk id="6" creationId="{8CC6CB7A-96CC-447B-997C-B7CE46BAB21E}"/>
          </ac:spMkLst>
        </pc:spChg>
        <pc:spChg chg="add mod">
          <ac:chgData name="Michael" userId="0df92e9667c24698" providerId="LiveId" clId="{BCF6624D-8897-4EE8-AD3C-FE9D7778F6D2}" dt="2021-02-13T22:45:23.740" v="2172" actId="13926"/>
          <ac:spMkLst>
            <pc:docMk/>
            <pc:sldMk cId="1732800175" sldId="279"/>
            <ac:spMk id="9" creationId="{F19E4FFF-3D30-4E6E-BFF2-5F38058B0219}"/>
          </ac:spMkLst>
        </pc:spChg>
        <pc:picChg chg="add mod">
          <ac:chgData name="Michael" userId="0df92e9667c24698" providerId="LiveId" clId="{BCF6624D-8897-4EE8-AD3C-FE9D7778F6D2}" dt="2021-02-13T22:44:28.202" v="2162" actId="1076"/>
          <ac:picMkLst>
            <pc:docMk/>
            <pc:sldMk cId="1732800175" sldId="279"/>
            <ac:picMk id="8" creationId="{F2347522-951D-43D9-89F9-45E769DE49AF}"/>
          </ac:picMkLst>
        </pc:picChg>
        <pc:picChg chg="add mod">
          <ac:chgData name="Michael" userId="0df92e9667c24698" providerId="LiveId" clId="{BCF6624D-8897-4EE8-AD3C-FE9D7778F6D2}" dt="2021-02-13T22:46:05.609" v="2181" actId="1076"/>
          <ac:picMkLst>
            <pc:docMk/>
            <pc:sldMk cId="1732800175" sldId="279"/>
            <ac:picMk id="11" creationId="{06820F95-3E6A-4D7C-8395-B57F6C4A5C2F}"/>
          </ac:picMkLst>
        </pc:picChg>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2-12T01:47:17.025"/>
    </inkml:context>
    <inkml:brush xml:id="br0">
      <inkml:brushProperty name="width" value="0.1" units="cm"/>
      <inkml:brushProperty name="height" value="0.1" units="cm"/>
      <inkml:brushProperty name="color" value="#FFFFFF"/>
    </inkml:brush>
  </inkml:definitions>
  <inkml:trace contextRef="#ctx0" brushRef="#br0">1 0 128,'0'6'0</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descr="Tag=AccentColor&#10;Flavor=Light&#10;Target=FillAndLine">
            <a:extLst>
              <a:ext uri="{FF2B5EF4-FFF2-40B4-BE49-F238E27FC236}">
                <a16:creationId xmlns:a16="http://schemas.microsoft.com/office/drawing/2014/main" id="{DA381740-063A-41A4-836D-85D14980EEF0}"/>
              </a:ext>
            </a:extLst>
          </p:cNvPr>
          <p:cNvSpPr/>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24EF9DF8-704A-44AE-8850-307DDACC9387}"/>
              </a:ext>
            </a:extLst>
          </p:cNvPr>
          <p:cNvSpPr>
            <a:spLocks noGrp="1"/>
          </p:cNvSpPr>
          <p:nvPr>
            <p:ph type="ctrTitle"/>
          </p:nvPr>
        </p:nvSpPr>
        <p:spPr>
          <a:xfrm>
            <a:off x="841248" y="448056"/>
            <a:ext cx="10515600" cy="4069080"/>
          </a:xfrm>
        </p:spPr>
        <p:txBody>
          <a:bodyPr anchor="b">
            <a:noAutofit/>
          </a:bodyPr>
          <a:lstStyle>
            <a:lvl1pPr algn="l">
              <a:defRPr sz="96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CC72E09-06F3-48B9-9B95-DE15EC98017B}"/>
              </a:ext>
            </a:extLst>
          </p:cNvPr>
          <p:cNvSpPr>
            <a:spLocks noGrp="1"/>
          </p:cNvSpPr>
          <p:nvPr>
            <p:ph type="subTitle" idx="1"/>
          </p:nvPr>
        </p:nvSpPr>
        <p:spPr>
          <a:xfrm>
            <a:off x="841248" y="4983480"/>
            <a:ext cx="10515600" cy="1124712"/>
          </a:xfrm>
        </p:spPr>
        <p:txBody>
          <a:bodyPr>
            <a:norm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E11CD474-E5E1-4D01-97F6-0C9FC09332C0}"/>
              </a:ext>
            </a:extLst>
          </p:cNvPr>
          <p:cNvSpPr>
            <a:spLocks noGrp="1"/>
          </p:cNvSpPr>
          <p:nvPr>
            <p:ph type="dt" sz="half" idx="10"/>
          </p:nvPr>
        </p:nvSpPr>
        <p:spPr/>
        <p:txBody>
          <a:bodyPr/>
          <a:lstStyle/>
          <a:p>
            <a:fld id="{72345051-2045-45DA-935E-2E3CA1A69ADC}" type="datetimeFigureOut">
              <a:rPr lang="en-US" smtClean="0"/>
              <a:t>2/12/2021</a:t>
            </a:fld>
            <a:endParaRPr lang="en-US" dirty="0"/>
          </a:p>
        </p:txBody>
      </p:sp>
      <p:sp>
        <p:nvSpPr>
          <p:cNvPr id="5" name="Footer Placeholder 4">
            <a:extLst>
              <a:ext uri="{FF2B5EF4-FFF2-40B4-BE49-F238E27FC236}">
                <a16:creationId xmlns:a16="http://schemas.microsoft.com/office/drawing/2014/main" id="{C636BBC7-EB9B-4B36-88E9-DBF65D270E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8786C7-DD8D-492F-9A9A-A7B3EBE27FE9}"/>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21393461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7CF8D-FF51-4FD8-B968-A2C85073478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661A953-02EA-491B-A215-AF8420D74D3A}"/>
              </a:ext>
            </a:extLst>
          </p:cNvPr>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4084D1E-BC98-44E4-8D2C-89CCDC293331}"/>
              </a:ext>
            </a:extLst>
          </p:cNvPr>
          <p:cNvSpPr>
            <a:spLocks noGrp="1"/>
          </p:cNvSpPr>
          <p:nvPr>
            <p:ph type="dt" sz="half" idx="10"/>
          </p:nvPr>
        </p:nvSpPr>
        <p:spPr/>
        <p:txBody>
          <a:bodyPr/>
          <a:lstStyle/>
          <a:p>
            <a:fld id="{72345051-2045-45DA-935E-2E3CA1A69ADC}" type="datetimeFigureOut">
              <a:rPr lang="en-US" smtClean="0"/>
              <a:t>2/12/2021</a:t>
            </a:fld>
            <a:endParaRPr lang="en-US"/>
          </a:p>
        </p:txBody>
      </p:sp>
      <p:sp>
        <p:nvSpPr>
          <p:cNvPr id="5" name="Footer Placeholder 4">
            <a:extLst>
              <a:ext uri="{FF2B5EF4-FFF2-40B4-BE49-F238E27FC236}">
                <a16:creationId xmlns:a16="http://schemas.microsoft.com/office/drawing/2014/main" id="{513019EB-9C2B-4833-B72A-14769415972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F6E764-5688-45F5-94ED-A7357D2F5689}"/>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33189209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20E3CB6-3025-40BF-A04B-A7B0CB4C01F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EDD5CB3-8B24-48C7-89D3-8DCAD36A453D}"/>
              </a:ext>
            </a:extLst>
          </p:cNvPr>
          <p:cNvSpPr>
            <a:spLocks noGrp="1"/>
          </p:cNvSpPr>
          <p:nvPr>
            <p:ph type="body" orient="vert" idx="1"/>
          </p:nvPr>
        </p:nvSpPr>
        <p:spPr>
          <a:xfrm>
            <a:off x="838200" y="365125"/>
            <a:ext cx="7734300" cy="5811838"/>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150BC931-E2BF-4C1D-91AA-89F82F8268B2}"/>
              </a:ext>
            </a:extLst>
          </p:cNvPr>
          <p:cNvSpPr>
            <a:spLocks noGrp="1"/>
          </p:cNvSpPr>
          <p:nvPr>
            <p:ph type="dt" sz="half" idx="10"/>
          </p:nvPr>
        </p:nvSpPr>
        <p:spPr/>
        <p:txBody>
          <a:bodyPr/>
          <a:lstStyle/>
          <a:p>
            <a:fld id="{72345051-2045-45DA-935E-2E3CA1A69ADC}" type="datetimeFigureOut">
              <a:rPr lang="en-US" smtClean="0"/>
              <a:t>2/12/2021</a:t>
            </a:fld>
            <a:endParaRPr lang="en-US"/>
          </a:p>
        </p:txBody>
      </p:sp>
      <p:sp>
        <p:nvSpPr>
          <p:cNvPr id="5" name="Footer Placeholder 4">
            <a:extLst>
              <a:ext uri="{FF2B5EF4-FFF2-40B4-BE49-F238E27FC236}">
                <a16:creationId xmlns:a16="http://schemas.microsoft.com/office/drawing/2014/main" id="{7548A135-AEE9-4483-957E-3D143318DD0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8DEFD4-A052-46B3-B2AE-F3091D8A2F7B}"/>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21846180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5D02BC-5A24-47F7-A4DF-B93FBC0C51B0}"/>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8E9219E-EE74-4093-94D6-F663E059C504}"/>
              </a:ext>
            </a:extLst>
          </p:cNvPr>
          <p:cNvSpPr>
            <a:spLocks noGrp="1"/>
          </p:cNvSpPr>
          <p:nvPr>
            <p:ph idx="1"/>
          </p:nvPr>
        </p:nvSpPr>
        <p:spPr>
          <a:xfrm>
            <a:off x="838200" y="1929384"/>
            <a:ext cx="10515600" cy="4251960"/>
          </a:xfrm>
        </p:spPr>
        <p:txBody>
          <a:bodyPr>
            <a:normAutofit/>
          </a:bodyPr>
          <a:lstStyle>
            <a:lvl1pPr>
              <a:defRPr sz="2800"/>
            </a:lvl1pPr>
            <a:lvl2pPr>
              <a:defRPr sz="2400"/>
            </a:lvl2pPr>
            <a:lvl3pPr>
              <a:defRPr sz="20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2A61642-BFBA-48AE-A29C-C2AA7386AE95}"/>
              </a:ext>
            </a:extLst>
          </p:cNvPr>
          <p:cNvSpPr>
            <a:spLocks noGrp="1"/>
          </p:cNvSpPr>
          <p:nvPr>
            <p:ph type="dt" sz="half" idx="10"/>
          </p:nvPr>
        </p:nvSpPr>
        <p:spPr/>
        <p:txBody>
          <a:bodyPr/>
          <a:lstStyle/>
          <a:p>
            <a:fld id="{72345051-2045-45DA-935E-2E3CA1A69ADC}" type="datetimeFigureOut">
              <a:rPr lang="en-US" smtClean="0"/>
              <a:t>2/12/2021</a:t>
            </a:fld>
            <a:endParaRPr lang="en-US"/>
          </a:p>
        </p:txBody>
      </p:sp>
      <p:sp>
        <p:nvSpPr>
          <p:cNvPr id="5" name="Footer Placeholder 4">
            <a:extLst>
              <a:ext uri="{FF2B5EF4-FFF2-40B4-BE49-F238E27FC236}">
                <a16:creationId xmlns:a16="http://schemas.microsoft.com/office/drawing/2014/main" id="{2AD2029B-6646-4DBF-A302-76A513FC64D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E6D4DFD-766F-4E45-A00C-2B5E8CE9A908}"/>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8" name="Rectangle 7" descr="Tag=AccentColor&#10;Flavor=Light&#10;Target=FillAndLine">
            <a:extLst>
              <a:ext uri="{FF2B5EF4-FFF2-40B4-BE49-F238E27FC236}">
                <a16:creationId xmlns:a16="http://schemas.microsoft.com/office/drawing/2014/main" id="{EBDD1931-9E86-4402-9A68-33A2D9EFB198}"/>
              </a:ext>
            </a:extLst>
          </p:cNvPr>
          <p:cNvSpPr/>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9028847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218C0-6540-400C-BB51-353D5FD5CB00}"/>
              </a:ext>
            </a:extLst>
          </p:cNvPr>
          <p:cNvSpPr>
            <a:spLocks noGrp="1"/>
          </p:cNvSpPr>
          <p:nvPr>
            <p:ph type="title"/>
          </p:nvPr>
        </p:nvSpPr>
        <p:spPr>
          <a:xfrm>
            <a:off x="841248" y="448056"/>
            <a:ext cx="10515600" cy="4069080"/>
          </a:xfrm>
        </p:spPr>
        <p:txBody>
          <a:bodyPr anchor="b">
            <a:normAutofit/>
          </a:bodyPr>
          <a:lstStyle>
            <a:lvl1pPr>
              <a:defRPr sz="8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A81CD69-43B3-4FF7-AA41-30C36C957E65}"/>
              </a:ext>
            </a:extLst>
          </p:cNvPr>
          <p:cNvSpPr>
            <a:spLocks noGrp="1"/>
          </p:cNvSpPr>
          <p:nvPr>
            <p:ph type="body" idx="1"/>
          </p:nvPr>
        </p:nvSpPr>
        <p:spPr>
          <a:xfrm>
            <a:off x="841248" y="4983480"/>
            <a:ext cx="10515600" cy="1124712"/>
          </a:xfrm>
        </p:spPr>
        <p:txBody>
          <a:bodyPr>
            <a:normAutofit/>
          </a:bodyPr>
          <a:lstStyle>
            <a:lvl1pPr marL="0" indent="0">
              <a:buNone/>
              <a:defRPr sz="28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2BF300D-5CBE-47E9-A193-E23C8314D0EA}"/>
              </a:ext>
            </a:extLst>
          </p:cNvPr>
          <p:cNvSpPr>
            <a:spLocks noGrp="1"/>
          </p:cNvSpPr>
          <p:nvPr>
            <p:ph type="dt" sz="half" idx="10"/>
          </p:nvPr>
        </p:nvSpPr>
        <p:spPr/>
        <p:txBody>
          <a:bodyPr/>
          <a:lstStyle/>
          <a:p>
            <a:fld id="{72345051-2045-45DA-935E-2E3CA1A69ADC}" type="datetimeFigureOut">
              <a:rPr lang="en-US" smtClean="0"/>
              <a:t>2/12/2021</a:t>
            </a:fld>
            <a:endParaRPr lang="en-US"/>
          </a:p>
        </p:txBody>
      </p:sp>
      <p:sp>
        <p:nvSpPr>
          <p:cNvPr id="5" name="Footer Placeholder 4">
            <a:extLst>
              <a:ext uri="{FF2B5EF4-FFF2-40B4-BE49-F238E27FC236}">
                <a16:creationId xmlns:a16="http://schemas.microsoft.com/office/drawing/2014/main" id="{56E7DF3F-C51A-4DB1-9FCE-E3E0D8E925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269CF4-FAAB-44EF-A2A5-8352B4AA384F}"/>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7" name="Rectangle 6" descr="Tag=AccentColor&#10;Flavor=Light&#10;Target=FillAndLine">
            <a:extLst>
              <a:ext uri="{FF2B5EF4-FFF2-40B4-BE49-F238E27FC236}">
                <a16:creationId xmlns:a16="http://schemas.microsoft.com/office/drawing/2014/main" id="{417A8947-4521-4FE1-8E44-27363435CE1B}"/>
              </a:ext>
            </a:extLst>
          </p:cNvPr>
          <p:cNvSpPr/>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1918203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DE264-531D-49C1-A8AF-2B4C1D218FAB}"/>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4B9A1B8-2F1B-46AA-858A-CFFF5AF7CEB0}"/>
              </a:ext>
            </a:extLst>
          </p:cNvPr>
          <p:cNvSpPr>
            <a:spLocks noGrp="1"/>
          </p:cNvSpPr>
          <p:nvPr>
            <p:ph sz="half" idx="1"/>
          </p:nvPr>
        </p:nvSpPr>
        <p:spPr>
          <a:xfrm>
            <a:off x="838200" y="1929384"/>
            <a:ext cx="5181600" cy="42519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6E6B9631-18C0-43BD-8AF3-9137D6D4C234}"/>
              </a:ext>
            </a:extLst>
          </p:cNvPr>
          <p:cNvSpPr>
            <a:spLocks noGrp="1"/>
          </p:cNvSpPr>
          <p:nvPr>
            <p:ph sz="half" idx="2"/>
          </p:nvPr>
        </p:nvSpPr>
        <p:spPr>
          <a:xfrm>
            <a:off x="6172200" y="1929384"/>
            <a:ext cx="5181600" cy="42519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E9032FCA-14C6-4497-9C27-3F58062442CE}"/>
              </a:ext>
            </a:extLst>
          </p:cNvPr>
          <p:cNvSpPr>
            <a:spLocks noGrp="1"/>
          </p:cNvSpPr>
          <p:nvPr>
            <p:ph type="dt" sz="half" idx="10"/>
          </p:nvPr>
        </p:nvSpPr>
        <p:spPr/>
        <p:txBody>
          <a:bodyPr/>
          <a:lstStyle/>
          <a:p>
            <a:fld id="{72345051-2045-45DA-935E-2E3CA1A69ADC}" type="datetimeFigureOut">
              <a:rPr lang="en-US" smtClean="0"/>
              <a:t>2/12/2021</a:t>
            </a:fld>
            <a:endParaRPr lang="en-US"/>
          </a:p>
        </p:txBody>
      </p:sp>
      <p:sp>
        <p:nvSpPr>
          <p:cNvPr id="6" name="Footer Placeholder 5">
            <a:extLst>
              <a:ext uri="{FF2B5EF4-FFF2-40B4-BE49-F238E27FC236}">
                <a16:creationId xmlns:a16="http://schemas.microsoft.com/office/drawing/2014/main" id="{961E5057-693B-4E10-958E-0ABE79FEC70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70CECB1-0A35-4C10-9D3D-FE4404283011}"/>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9" name="Rectangle 8" descr="Tag=AccentColor&#10;Flavor=Light&#10;Target=FillAndLine">
            <a:extLst>
              <a:ext uri="{FF2B5EF4-FFF2-40B4-BE49-F238E27FC236}">
                <a16:creationId xmlns:a16="http://schemas.microsoft.com/office/drawing/2014/main" id="{2FAAC677-2D37-4F63-9C4B-711A2988EE02}"/>
              </a:ext>
            </a:extLst>
          </p:cNvPr>
          <p:cNvSpPr/>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6804723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8AE282-8875-4F49-AB21-E1C2BCAEA1F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1712EA2-EF8C-4F18-BECF-AD121F72816A}"/>
              </a:ext>
            </a:extLst>
          </p:cNvPr>
          <p:cNvSpPr>
            <a:spLocks noGrp="1"/>
          </p:cNvSpPr>
          <p:nvPr>
            <p:ph type="body" idx="1"/>
          </p:nvPr>
        </p:nvSpPr>
        <p:spPr>
          <a:xfrm>
            <a:off x="839788" y="1938528"/>
            <a:ext cx="5157787" cy="823912"/>
          </a:xfrm>
        </p:spPr>
        <p:txBody>
          <a:bodyPr anchor="b">
            <a:normAutofit/>
          </a:bodyPr>
          <a:lstStyle>
            <a:lvl1pPr marL="0" indent="0">
              <a:buNone/>
              <a:defRPr sz="3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D7B59D4-E93F-40C1-A1A2-F1867830C678}"/>
              </a:ext>
            </a:extLst>
          </p:cNvPr>
          <p:cNvSpPr>
            <a:spLocks noGrp="1"/>
          </p:cNvSpPr>
          <p:nvPr>
            <p:ph sz="half" idx="2"/>
          </p:nvPr>
        </p:nvSpPr>
        <p:spPr>
          <a:xfrm>
            <a:off x="839788" y="2926080"/>
            <a:ext cx="5157787" cy="326440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6E810616-1C77-42AE-8449-D0B64E2B8475}"/>
              </a:ext>
            </a:extLst>
          </p:cNvPr>
          <p:cNvSpPr>
            <a:spLocks noGrp="1"/>
          </p:cNvSpPr>
          <p:nvPr>
            <p:ph type="body" sz="quarter" idx="3"/>
          </p:nvPr>
        </p:nvSpPr>
        <p:spPr>
          <a:xfrm>
            <a:off x="6172200" y="1938528"/>
            <a:ext cx="5183188" cy="823912"/>
          </a:xfrm>
        </p:spPr>
        <p:txBody>
          <a:bodyPr anchor="b">
            <a:normAutofit/>
          </a:bodyPr>
          <a:lstStyle>
            <a:lvl1pPr marL="0" indent="0">
              <a:buNone/>
              <a:defRPr sz="3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A74E172-AFE8-48E4-BBB0-CA6D4EC1127C}"/>
              </a:ext>
            </a:extLst>
          </p:cNvPr>
          <p:cNvSpPr>
            <a:spLocks noGrp="1"/>
          </p:cNvSpPr>
          <p:nvPr>
            <p:ph sz="quarter" idx="4"/>
          </p:nvPr>
        </p:nvSpPr>
        <p:spPr>
          <a:xfrm>
            <a:off x="6172200" y="2926080"/>
            <a:ext cx="5183188" cy="326440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4C9407CC-270D-4C98-B95C-7AE67D2E1913}"/>
              </a:ext>
            </a:extLst>
          </p:cNvPr>
          <p:cNvSpPr>
            <a:spLocks noGrp="1"/>
          </p:cNvSpPr>
          <p:nvPr>
            <p:ph type="dt" sz="half" idx="10"/>
          </p:nvPr>
        </p:nvSpPr>
        <p:spPr/>
        <p:txBody>
          <a:bodyPr/>
          <a:lstStyle/>
          <a:p>
            <a:fld id="{72345051-2045-45DA-935E-2E3CA1A69ADC}" type="datetimeFigureOut">
              <a:rPr lang="en-US" smtClean="0"/>
              <a:t>2/12/2021</a:t>
            </a:fld>
            <a:endParaRPr lang="en-US"/>
          </a:p>
        </p:txBody>
      </p:sp>
      <p:sp>
        <p:nvSpPr>
          <p:cNvPr id="8" name="Footer Placeholder 7">
            <a:extLst>
              <a:ext uri="{FF2B5EF4-FFF2-40B4-BE49-F238E27FC236}">
                <a16:creationId xmlns:a16="http://schemas.microsoft.com/office/drawing/2014/main" id="{454070D5-9B7B-47FC-9F75-F6AD9607452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28EAC17-33BE-4265-8C06-644C2D34FD3C}"/>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11" name="Rectangle 10" descr="Tag=AccentColor&#10;Flavor=Light&#10;Target=FillAndLine">
            <a:extLst>
              <a:ext uri="{FF2B5EF4-FFF2-40B4-BE49-F238E27FC236}">
                <a16:creationId xmlns:a16="http://schemas.microsoft.com/office/drawing/2014/main" id="{F634C457-AEBF-47D7-9200-BAD05D138B12}"/>
              </a:ext>
            </a:extLst>
          </p:cNvPr>
          <p:cNvSpPr/>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8222267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E9AC0-40CD-4451-BF00-5E2FC7B7451B}"/>
              </a:ext>
            </a:extLst>
          </p:cNvPr>
          <p:cNvSpPr>
            <a:spLocks noGrp="1"/>
          </p:cNvSpPr>
          <p:nvPr>
            <p:ph type="title"/>
          </p:nvPr>
        </p:nvSpPr>
        <p:spPr>
          <a:xfrm>
            <a:off x="2203704" y="1728216"/>
            <a:ext cx="7781544" cy="3392424"/>
          </a:xfrm>
        </p:spPr>
        <p:txBody>
          <a:bodyPr>
            <a:normAutofit/>
          </a:bodyPr>
          <a:lstStyle>
            <a:lvl1pPr algn="ctr">
              <a:defRPr sz="7800"/>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C6FD9A32-9C83-452B-BC69-CC6E95D3C93C}"/>
              </a:ext>
            </a:extLst>
          </p:cNvPr>
          <p:cNvSpPr>
            <a:spLocks noGrp="1"/>
          </p:cNvSpPr>
          <p:nvPr>
            <p:ph type="dt" sz="half" idx="10"/>
          </p:nvPr>
        </p:nvSpPr>
        <p:spPr/>
        <p:txBody>
          <a:bodyPr/>
          <a:lstStyle/>
          <a:p>
            <a:fld id="{72345051-2045-45DA-935E-2E3CA1A69ADC}" type="datetimeFigureOut">
              <a:rPr lang="en-US" smtClean="0"/>
              <a:t>2/12/2021</a:t>
            </a:fld>
            <a:endParaRPr lang="en-US"/>
          </a:p>
        </p:txBody>
      </p:sp>
      <p:sp>
        <p:nvSpPr>
          <p:cNvPr id="4" name="Footer Placeholder 3">
            <a:extLst>
              <a:ext uri="{FF2B5EF4-FFF2-40B4-BE49-F238E27FC236}">
                <a16:creationId xmlns:a16="http://schemas.microsoft.com/office/drawing/2014/main" id="{6B87B83E-E23E-42DE-876D-F55908A97DC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61C03A8-D428-4010-B413-13B1E9922628}"/>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6" name="Rectangle 6" descr="Tag=AccentColor&#10;Flavor=Light&#10;Target=FillAndLine">
            <a:extLst>
              <a:ext uri="{FF2B5EF4-FFF2-40B4-BE49-F238E27FC236}">
                <a16:creationId xmlns:a16="http://schemas.microsoft.com/office/drawing/2014/main" id="{17F03060-85EC-4182-8C18-C6EE0D373E4B}"/>
              </a:ext>
            </a:extLst>
          </p:cNvPr>
          <p:cNvSpPr/>
          <p:nvPr/>
        </p:nvSpPr>
        <p:spPr>
          <a:xfrm>
            <a:off x="3974206" y="5126892"/>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6716456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72816A0-77C4-4A3F-87BD-A7321E3C84D2}"/>
              </a:ext>
            </a:extLst>
          </p:cNvPr>
          <p:cNvSpPr>
            <a:spLocks noGrp="1"/>
          </p:cNvSpPr>
          <p:nvPr>
            <p:ph type="dt" sz="half" idx="10"/>
          </p:nvPr>
        </p:nvSpPr>
        <p:spPr/>
        <p:txBody>
          <a:bodyPr/>
          <a:lstStyle/>
          <a:p>
            <a:fld id="{72345051-2045-45DA-935E-2E3CA1A69ADC}" type="datetimeFigureOut">
              <a:rPr lang="en-US" smtClean="0"/>
              <a:t>2/12/2021</a:t>
            </a:fld>
            <a:endParaRPr lang="en-US"/>
          </a:p>
        </p:txBody>
      </p:sp>
      <p:sp>
        <p:nvSpPr>
          <p:cNvPr id="3" name="Footer Placeholder 2">
            <a:extLst>
              <a:ext uri="{FF2B5EF4-FFF2-40B4-BE49-F238E27FC236}">
                <a16:creationId xmlns:a16="http://schemas.microsoft.com/office/drawing/2014/main" id="{A5FC3464-F026-4C77-9441-55ECA5054D5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87D9257-BADE-4D0B-AF0B-D09FE95FA078}"/>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26945048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1C48E-F751-45A2-9010-208B81EDBE69}"/>
              </a:ext>
            </a:extLst>
          </p:cNvPr>
          <p:cNvSpPr>
            <a:spLocks noGrp="1"/>
          </p:cNvSpPr>
          <p:nvPr>
            <p:ph type="title"/>
          </p:nvPr>
        </p:nvSpPr>
        <p:spPr>
          <a:xfrm>
            <a:off x="839788" y="457200"/>
            <a:ext cx="3932237" cy="3429000"/>
          </a:xfrm>
        </p:spPr>
        <p:txBody>
          <a:bodyPr anchor="b">
            <a:normAutofit/>
          </a:bodyPr>
          <a:lstStyle>
            <a:lvl1pPr>
              <a:defRPr sz="6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9D501F6-8430-4758-8636-74D68E990EC3}"/>
              </a:ext>
            </a:extLst>
          </p:cNvPr>
          <p:cNvSpPr>
            <a:spLocks noGrp="1"/>
          </p:cNvSpPr>
          <p:nvPr>
            <p:ph idx="1"/>
          </p:nvPr>
        </p:nvSpPr>
        <p:spPr>
          <a:xfrm>
            <a:off x="5303520" y="548640"/>
            <a:ext cx="6053328" cy="5431536"/>
          </a:xfrm>
        </p:spPr>
        <p:txBody>
          <a:bodyPr anchor="ct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2E79DC39-A29C-494C-98B6-999746C5F38A}"/>
              </a:ext>
            </a:extLst>
          </p:cNvPr>
          <p:cNvSpPr>
            <a:spLocks noGrp="1"/>
          </p:cNvSpPr>
          <p:nvPr>
            <p:ph type="body" sz="half" idx="2"/>
          </p:nvPr>
        </p:nvSpPr>
        <p:spPr>
          <a:xfrm>
            <a:off x="839788" y="3977640"/>
            <a:ext cx="3932237" cy="2002536"/>
          </a:xfrm>
        </p:spPr>
        <p:txBody>
          <a:bodyPr>
            <a:normAutofit/>
          </a:bodyPr>
          <a:lstStyle>
            <a:lvl1pPr marL="0" indent="0">
              <a:buNone/>
              <a:defRPr sz="3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2584C988-A6DB-469A-B8AA-31866F36E83D}"/>
              </a:ext>
            </a:extLst>
          </p:cNvPr>
          <p:cNvSpPr>
            <a:spLocks noGrp="1"/>
          </p:cNvSpPr>
          <p:nvPr>
            <p:ph type="dt" sz="half" idx="10"/>
          </p:nvPr>
        </p:nvSpPr>
        <p:spPr/>
        <p:txBody>
          <a:bodyPr/>
          <a:lstStyle/>
          <a:p>
            <a:fld id="{72345051-2045-45DA-935E-2E3CA1A69ADC}" type="datetimeFigureOut">
              <a:rPr lang="en-US" smtClean="0"/>
              <a:t>2/12/2021</a:t>
            </a:fld>
            <a:endParaRPr lang="en-US"/>
          </a:p>
        </p:txBody>
      </p:sp>
      <p:sp>
        <p:nvSpPr>
          <p:cNvPr id="6" name="Footer Placeholder 5">
            <a:extLst>
              <a:ext uri="{FF2B5EF4-FFF2-40B4-BE49-F238E27FC236}">
                <a16:creationId xmlns:a16="http://schemas.microsoft.com/office/drawing/2014/main" id="{02BC39C3-81EB-4828-9AD3-2F1FAC521E6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59376C-9810-49A5-BC9A-4E6A02175273}"/>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8" name="Rectangle 6" descr="Tag=AccentColor&#10;Flavor=Light&#10;Target=FillAndLine">
            <a:extLst>
              <a:ext uri="{FF2B5EF4-FFF2-40B4-BE49-F238E27FC236}">
                <a16:creationId xmlns:a16="http://schemas.microsoft.com/office/drawing/2014/main" id="{B9F96F3A-E64D-4401-B02C-BCD5CAA97CFF}"/>
              </a:ext>
            </a:extLst>
          </p:cNvPr>
          <p:cNvSpPr/>
          <p:nvPr/>
        </p:nvSpPr>
        <p:spPr>
          <a:xfrm rot="5400000">
            <a:off x="2797492" y="3254143"/>
            <a:ext cx="4480560" cy="27432"/>
          </a:xfrm>
          <a:custGeom>
            <a:avLst/>
            <a:gdLst>
              <a:gd name="connsiteX0" fmla="*/ 0 w 4480560"/>
              <a:gd name="connsiteY0" fmla="*/ 0 h 27432"/>
              <a:gd name="connsiteX1" fmla="*/ 595274 w 4480560"/>
              <a:gd name="connsiteY1" fmla="*/ 0 h 27432"/>
              <a:gd name="connsiteX2" fmla="*/ 1100938 w 4480560"/>
              <a:gd name="connsiteY2" fmla="*/ 0 h 27432"/>
              <a:gd name="connsiteX3" fmla="*/ 1651406 w 4480560"/>
              <a:gd name="connsiteY3" fmla="*/ 0 h 27432"/>
              <a:gd name="connsiteX4" fmla="*/ 2336292 w 4480560"/>
              <a:gd name="connsiteY4" fmla="*/ 0 h 27432"/>
              <a:gd name="connsiteX5" fmla="*/ 2931566 w 4480560"/>
              <a:gd name="connsiteY5" fmla="*/ 0 h 27432"/>
              <a:gd name="connsiteX6" fmla="*/ 3482035 w 4480560"/>
              <a:gd name="connsiteY6" fmla="*/ 0 h 27432"/>
              <a:gd name="connsiteX7" fmla="*/ 4480560 w 4480560"/>
              <a:gd name="connsiteY7" fmla="*/ 0 h 27432"/>
              <a:gd name="connsiteX8" fmla="*/ 4480560 w 4480560"/>
              <a:gd name="connsiteY8" fmla="*/ 27432 h 27432"/>
              <a:gd name="connsiteX9" fmla="*/ 3840480 w 4480560"/>
              <a:gd name="connsiteY9" fmla="*/ 27432 h 27432"/>
              <a:gd name="connsiteX10" fmla="*/ 3290011 w 4480560"/>
              <a:gd name="connsiteY10" fmla="*/ 27432 h 27432"/>
              <a:gd name="connsiteX11" fmla="*/ 2560320 w 4480560"/>
              <a:gd name="connsiteY11" fmla="*/ 27432 h 27432"/>
              <a:gd name="connsiteX12" fmla="*/ 1965046 w 4480560"/>
              <a:gd name="connsiteY12" fmla="*/ 27432 h 27432"/>
              <a:gd name="connsiteX13" fmla="*/ 1459382 w 4480560"/>
              <a:gd name="connsiteY13" fmla="*/ 27432 h 27432"/>
              <a:gd name="connsiteX14" fmla="*/ 774497 w 4480560"/>
              <a:gd name="connsiteY14" fmla="*/ 27432 h 27432"/>
              <a:gd name="connsiteX15" fmla="*/ 0 w 4480560"/>
              <a:gd name="connsiteY15" fmla="*/ 27432 h 27432"/>
              <a:gd name="connsiteX16" fmla="*/ 0 w 4480560"/>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27432"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79587" y="8304"/>
                  <a:pt x="4480082" y="21512"/>
                  <a:pt x="4480560" y="27432"/>
                </a:cubicBezTo>
                <a:cubicBezTo>
                  <a:pt x="4314132" y="24068"/>
                  <a:pt x="4028383" y="45776"/>
                  <a:pt x="3840480" y="27432"/>
                </a:cubicBezTo>
                <a:cubicBezTo>
                  <a:pt x="3652577" y="9088"/>
                  <a:pt x="3547615" y="11992"/>
                  <a:pt x="3290011" y="27432"/>
                </a:cubicBezTo>
                <a:cubicBezTo>
                  <a:pt x="3032407" y="42872"/>
                  <a:pt x="2830268" y="17863"/>
                  <a:pt x="2560320" y="27432"/>
                </a:cubicBezTo>
                <a:cubicBezTo>
                  <a:pt x="2290372" y="37001"/>
                  <a:pt x="2147422" y="15872"/>
                  <a:pt x="1965046" y="27432"/>
                </a:cubicBezTo>
                <a:cubicBezTo>
                  <a:pt x="1782670" y="38992"/>
                  <a:pt x="1689791" y="49824"/>
                  <a:pt x="1459382" y="27432"/>
                </a:cubicBezTo>
                <a:cubicBezTo>
                  <a:pt x="1228973" y="5040"/>
                  <a:pt x="915486" y="45645"/>
                  <a:pt x="774497" y="27432"/>
                </a:cubicBezTo>
                <a:cubicBezTo>
                  <a:pt x="633508" y="9219"/>
                  <a:pt x="361442" y="-1963"/>
                  <a:pt x="0" y="27432"/>
                </a:cubicBezTo>
                <a:cubicBezTo>
                  <a:pt x="-1048" y="14992"/>
                  <a:pt x="-1120" y="7447"/>
                  <a:pt x="0" y="0"/>
                </a:cubicBezTo>
                <a:close/>
              </a:path>
              <a:path w="4480560" h="27432"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81045" y="9333"/>
                  <a:pt x="4481838" y="19699"/>
                  <a:pt x="4480560" y="27432"/>
                </a:cubicBezTo>
                <a:cubicBezTo>
                  <a:pt x="4279652" y="2294"/>
                  <a:pt x="4200762" y="50710"/>
                  <a:pt x="3930091" y="27432"/>
                </a:cubicBezTo>
                <a:cubicBezTo>
                  <a:pt x="3659420" y="4154"/>
                  <a:pt x="3456052" y="31438"/>
                  <a:pt x="3290011" y="27432"/>
                </a:cubicBezTo>
                <a:cubicBezTo>
                  <a:pt x="3123970" y="23426"/>
                  <a:pt x="2882392" y="41962"/>
                  <a:pt x="2649931" y="27432"/>
                </a:cubicBezTo>
                <a:cubicBezTo>
                  <a:pt x="2417470" y="12902"/>
                  <a:pt x="2238426" y="16481"/>
                  <a:pt x="2054657" y="27432"/>
                </a:cubicBezTo>
                <a:cubicBezTo>
                  <a:pt x="1870888" y="38383"/>
                  <a:pt x="1566368" y="54184"/>
                  <a:pt x="1324966" y="27432"/>
                </a:cubicBezTo>
                <a:cubicBezTo>
                  <a:pt x="1083564" y="680"/>
                  <a:pt x="787410" y="20090"/>
                  <a:pt x="595274" y="27432"/>
                </a:cubicBezTo>
                <a:cubicBezTo>
                  <a:pt x="403138" y="34774"/>
                  <a:pt x="169622" y="19643"/>
                  <a:pt x="0" y="27432"/>
                </a:cubicBezTo>
                <a:cubicBezTo>
                  <a:pt x="211" y="18145"/>
                  <a:pt x="120" y="6480"/>
                  <a:pt x="0" y="0"/>
                </a:cubicBezTo>
                <a:close/>
              </a:path>
            </a:pathLst>
          </a:custGeom>
          <a:solidFill>
            <a:schemeClr val="tx1"/>
          </a:solidFill>
          <a:ln w="4445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220406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37704-80BD-41B0-8395-41618EC3AFBC}"/>
              </a:ext>
            </a:extLst>
          </p:cNvPr>
          <p:cNvSpPr>
            <a:spLocks noGrp="1"/>
          </p:cNvSpPr>
          <p:nvPr>
            <p:ph type="title"/>
          </p:nvPr>
        </p:nvSpPr>
        <p:spPr>
          <a:xfrm>
            <a:off x="839788" y="457200"/>
            <a:ext cx="3931920" cy="3429000"/>
          </a:xfrm>
        </p:spPr>
        <p:txBody>
          <a:bodyPr anchor="b">
            <a:normAutofit/>
          </a:bodyPr>
          <a:lstStyle>
            <a:lvl1pPr>
              <a:defRPr sz="60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14DA4032-EC66-4974-BD30-898B60E4B562}"/>
              </a:ext>
            </a:extLst>
          </p:cNvPr>
          <p:cNvSpPr>
            <a:spLocks noGrp="1"/>
          </p:cNvSpPr>
          <p:nvPr>
            <p:ph type="pic" idx="1"/>
          </p:nvPr>
        </p:nvSpPr>
        <p:spPr>
          <a:xfrm>
            <a:off x="5303520" y="548640"/>
            <a:ext cx="6053328" cy="543153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921802D0-5574-4631-BA49-92362F8E40DC}"/>
              </a:ext>
            </a:extLst>
          </p:cNvPr>
          <p:cNvSpPr>
            <a:spLocks noGrp="1"/>
          </p:cNvSpPr>
          <p:nvPr>
            <p:ph type="body" sz="half" idx="2"/>
          </p:nvPr>
        </p:nvSpPr>
        <p:spPr>
          <a:xfrm>
            <a:off x="839788" y="3977640"/>
            <a:ext cx="3931920" cy="2002536"/>
          </a:xfrm>
        </p:spPr>
        <p:txBody>
          <a:bodyPr>
            <a:normAutofit/>
          </a:bodyPr>
          <a:lstStyle>
            <a:lvl1pPr marL="0" indent="0">
              <a:buNone/>
              <a:defRPr sz="3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F62C2F5B-DDDD-4E64-94A9-99E46F4B06A0}"/>
              </a:ext>
            </a:extLst>
          </p:cNvPr>
          <p:cNvSpPr>
            <a:spLocks noGrp="1"/>
          </p:cNvSpPr>
          <p:nvPr>
            <p:ph type="dt" sz="half" idx="10"/>
          </p:nvPr>
        </p:nvSpPr>
        <p:spPr/>
        <p:txBody>
          <a:bodyPr/>
          <a:lstStyle/>
          <a:p>
            <a:fld id="{72345051-2045-45DA-935E-2E3CA1A69ADC}" type="datetimeFigureOut">
              <a:rPr lang="en-US" smtClean="0"/>
              <a:t>2/12/2021</a:t>
            </a:fld>
            <a:endParaRPr lang="en-US"/>
          </a:p>
        </p:txBody>
      </p:sp>
      <p:sp>
        <p:nvSpPr>
          <p:cNvPr id="6" name="Footer Placeholder 5">
            <a:extLst>
              <a:ext uri="{FF2B5EF4-FFF2-40B4-BE49-F238E27FC236}">
                <a16:creationId xmlns:a16="http://schemas.microsoft.com/office/drawing/2014/main" id="{D4FA8D36-8865-48E7-8249-ED729A5F70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30F98C3-0B62-4361-8408-A01F70807CDB}"/>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8" name="Rectangle 6" descr="Tag=AccentColor&#10;Flavor=Light&#10;Target=FillAndLine">
            <a:extLst>
              <a:ext uri="{FF2B5EF4-FFF2-40B4-BE49-F238E27FC236}">
                <a16:creationId xmlns:a16="http://schemas.microsoft.com/office/drawing/2014/main" id="{FE511AB6-FEAF-4549-BA88-0764BD10B63D}"/>
              </a:ext>
            </a:extLst>
          </p:cNvPr>
          <p:cNvSpPr/>
          <p:nvPr/>
        </p:nvSpPr>
        <p:spPr>
          <a:xfrm rot="5400000">
            <a:off x="2798064" y="3254143"/>
            <a:ext cx="4480560" cy="27432"/>
          </a:xfrm>
          <a:custGeom>
            <a:avLst/>
            <a:gdLst>
              <a:gd name="connsiteX0" fmla="*/ 0 w 4480560"/>
              <a:gd name="connsiteY0" fmla="*/ 0 h 27432"/>
              <a:gd name="connsiteX1" fmla="*/ 595274 w 4480560"/>
              <a:gd name="connsiteY1" fmla="*/ 0 h 27432"/>
              <a:gd name="connsiteX2" fmla="*/ 1100938 w 4480560"/>
              <a:gd name="connsiteY2" fmla="*/ 0 h 27432"/>
              <a:gd name="connsiteX3" fmla="*/ 1651406 w 4480560"/>
              <a:gd name="connsiteY3" fmla="*/ 0 h 27432"/>
              <a:gd name="connsiteX4" fmla="*/ 2336292 w 4480560"/>
              <a:gd name="connsiteY4" fmla="*/ 0 h 27432"/>
              <a:gd name="connsiteX5" fmla="*/ 2931566 w 4480560"/>
              <a:gd name="connsiteY5" fmla="*/ 0 h 27432"/>
              <a:gd name="connsiteX6" fmla="*/ 3482035 w 4480560"/>
              <a:gd name="connsiteY6" fmla="*/ 0 h 27432"/>
              <a:gd name="connsiteX7" fmla="*/ 4480560 w 4480560"/>
              <a:gd name="connsiteY7" fmla="*/ 0 h 27432"/>
              <a:gd name="connsiteX8" fmla="*/ 4480560 w 4480560"/>
              <a:gd name="connsiteY8" fmla="*/ 27432 h 27432"/>
              <a:gd name="connsiteX9" fmla="*/ 3840480 w 4480560"/>
              <a:gd name="connsiteY9" fmla="*/ 27432 h 27432"/>
              <a:gd name="connsiteX10" fmla="*/ 3290011 w 4480560"/>
              <a:gd name="connsiteY10" fmla="*/ 27432 h 27432"/>
              <a:gd name="connsiteX11" fmla="*/ 2560320 w 4480560"/>
              <a:gd name="connsiteY11" fmla="*/ 27432 h 27432"/>
              <a:gd name="connsiteX12" fmla="*/ 1965046 w 4480560"/>
              <a:gd name="connsiteY12" fmla="*/ 27432 h 27432"/>
              <a:gd name="connsiteX13" fmla="*/ 1459382 w 4480560"/>
              <a:gd name="connsiteY13" fmla="*/ 27432 h 27432"/>
              <a:gd name="connsiteX14" fmla="*/ 774497 w 4480560"/>
              <a:gd name="connsiteY14" fmla="*/ 27432 h 27432"/>
              <a:gd name="connsiteX15" fmla="*/ 0 w 4480560"/>
              <a:gd name="connsiteY15" fmla="*/ 27432 h 27432"/>
              <a:gd name="connsiteX16" fmla="*/ 0 w 4480560"/>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27432"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79587" y="8304"/>
                  <a:pt x="4480082" y="21512"/>
                  <a:pt x="4480560" y="27432"/>
                </a:cubicBezTo>
                <a:cubicBezTo>
                  <a:pt x="4314132" y="24068"/>
                  <a:pt x="4028383" y="45776"/>
                  <a:pt x="3840480" y="27432"/>
                </a:cubicBezTo>
                <a:cubicBezTo>
                  <a:pt x="3652577" y="9088"/>
                  <a:pt x="3547615" y="11992"/>
                  <a:pt x="3290011" y="27432"/>
                </a:cubicBezTo>
                <a:cubicBezTo>
                  <a:pt x="3032407" y="42872"/>
                  <a:pt x="2830268" y="17863"/>
                  <a:pt x="2560320" y="27432"/>
                </a:cubicBezTo>
                <a:cubicBezTo>
                  <a:pt x="2290372" y="37001"/>
                  <a:pt x="2147422" y="15872"/>
                  <a:pt x="1965046" y="27432"/>
                </a:cubicBezTo>
                <a:cubicBezTo>
                  <a:pt x="1782670" y="38992"/>
                  <a:pt x="1689791" y="49824"/>
                  <a:pt x="1459382" y="27432"/>
                </a:cubicBezTo>
                <a:cubicBezTo>
                  <a:pt x="1228973" y="5040"/>
                  <a:pt x="915486" y="45645"/>
                  <a:pt x="774497" y="27432"/>
                </a:cubicBezTo>
                <a:cubicBezTo>
                  <a:pt x="633508" y="9219"/>
                  <a:pt x="361442" y="-1963"/>
                  <a:pt x="0" y="27432"/>
                </a:cubicBezTo>
                <a:cubicBezTo>
                  <a:pt x="-1048" y="14992"/>
                  <a:pt x="-1120" y="7447"/>
                  <a:pt x="0" y="0"/>
                </a:cubicBezTo>
                <a:close/>
              </a:path>
              <a:path w="4480560" h="27432"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81045" y="9333"/>
                  <a:pt x="4481838" y="19699"/>
                  <a:pt x="4480560" y="27432"/>
                </a:cubicBezTo>
                <a:cubicBezTo>
                  <a:pt x="4279652" y="2294"/>
                  <a:pt x="4200762" y="50710"/>
                  <a:pt x="3930091" y="27432"/>
                </a:cubicBezTo>
                <a:cubicBezTo>
                  <a:pt x="3659420" y="4154"/>
                  <a:pt x="3456052" y="31438"/>
                  <a:pt x="3290011" y="27432"/>
                </a:cubicBezTo>
                <a:cubicBezTo>
                  <a:pt x="3123970" y="23426"/>
                  <a:pt x="2882392" y="41962"/>
                  <a:pt x="2649931" y="27432"/>
                </a:cubicBezTo>
                <a:cubicBezTo>
                  <a:pt x="2417470" y="12902"/>
                  <a:pt x="2238426" y="16481"/>
                  <a:pt x="2054657" y="27432"/>
                </a:cubicBezTo>
                <a:cubicBezTo>
                  <a:pt x="1870888" y="38383"/>
                  <a:pt x="1566368" y="54184"/>
                  <a:pt x="1324966" y="27432"/>
                </a:cubicBezTo>
                <a:cubicBezTo>
                  <a:pt x="1083564" y="680"/>
                  <a:pt x="787410" y="20090"/>
                  <a:pt x="595274" y="27432"/>
                </a:cubicBezTo>
                <a:cubicBezTo>
                  <a:pt x="403138" y="34774"/>
                  <a:pt x="169622" y="19643"/>
                  <a:pt x="0" y="27432"/>
                </a:cubicBezTo>
                <a:cubicBezTo>
                  <a:pt x="211" y="18145"/>
                  <a:pt x="120" y="6480"/>
                  <a:pt x="0" y="0"/>
                </a:cubicBezTo>
                <a:close/>
              </a:path>
            </a:pathLst>
          </a:custGeom>
          <a:solidFill>
            <a:schemeClr val="tx1"/>
          </a:solidFill>
          <a:ln w="4445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641664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F72D13B-FFCB-4650-AD3C-CB503735257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D0CA9470-DF15-46A1-BF0E-8A5367A4B0F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263047CB-E94D-482F-BACA-681E96C0EC2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600">
                <a:solidFill>
                  <a:schemeClr val="tx1">
                    <a:tint val="75000"/>
                  </a:schemeClr>
                </a:solidFill>
              </a:defRPr>
            </a:lvl1pPr>
          </a:lstStyle>
          <a:p>
            <a:fld id="{72345051-2045-45DA-935E-2E3CA1A69ADC}" type="datetimeFigureOut">
              <a:rPr lang="en-US" smtClean="0"/>
              <a:t>2/12/2021</a:t>
            </a:fld>
            <a:endParaRPr lang="en-US" dirty="0"/>
          </a:p>
        </p:txBody>
      </p:sp>
      <p:sp>
        <p:nvSpPr>
          <p:cNvPr id="5" name="Footer Placeholder 4">
            <a:extLst>
              <a:ext uri="{FF2B5EF4-FFF2-40B4-BE49-F238E27FC236}">
                <a16:creationId xmlns:a16="http://schemas.microsoft.com/office/drawing/2014/main" id="{2CFDA4B5-E797-42FC-8B7A-2294DF24A3D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678ED201-6D0E-422C-B4EC-566A3DC2980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600">
                <a:solidFill>
                  <a:schemeClr val="tx1">
                    <a:tint val="75000"/>
                  </a:schemeClr>
                </a:solidFill>
              </a:defRPr>
            </a:lvl1pPr>
          </a:lstStyle>
          <a:p>
            <a:fld id="{A7CD31F4-64FA-4BA0-9498-67783267A8C8}" type="slidenum">
              <a:rPr lang="en-US" smtClean="0"/>
              <a:t>‹#›</a:t>
            </a:fld>
            <a:endParaRPr lang="en-US" dirty="0"/>
          </a:p>
        </p:txBody>
      </p:sp>
    </p:spTree>
    <p:extLst>
      <p:ext uri="{BB962C8B-B14F-4D97-AF65-F5344CB8AC3E}">
        <p14:creationId xmlns:p14="http://schemas.microsoft.com/office/powerpoint/2010/main" val="297961682"/>
      </p:ext>
    </p:extLst>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79" r:id="rId6"/>
    <p:sldLayoutId id="2147483675" r:id="rId7"/>
    <p:sldLayoutId id="2147483676" r:id="rId8"/>
    <p:sldLayoutId id="2147483677" r:id="rId9"/>
    <p:sldLayoutId id="2147483678" r:id="rId10"/>
    <p:sldLayoutId id="2147483680" r:id="rId11"/>
  </p:sldLayoutIdLst>
  <p:txStyles>
    <p:titleStyle>
      <a:lvl1pPr algn="l" defTabSz="914400" rtl="0" eaLnBrk="1" latinLnBrk="0" hangingPunct="1">
        <a:lnSpc>
          <a:spcPct val="100000"/>
        </a:lnSpc>
        <a:spcBef>
          <a:spcPct val="0"/>
        </a:spcBef>
        <a:buNone/>
        <a:defRPr sz="5400"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32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customXml" Target="../ink/ink1.xml"/><Relationship Id="rId1" Type="http://schemas.openxmlformats.org/officeDocument/2006/relationships/slideLayout" Target="../slideLayouts/slideLayout2.xml"/><Relationship Id="rId4" Type="http://schemas.openxmlformats.org/officeDocument/2006/relationships/image" Target="../media/image4.jp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2">
            <a:extLst>
              <a:ext uri="{FF2B5EF4-FFF2-40B4-BE49-F238E27FC236}">
                <a16:creationId xmlns:a16="http://schemas.microsoft.com/office/drawing/2014/main" id="{9B7AD9F6-8CE7-4299-8FC6-328F4DCD3F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3322916-AB92-4A5F-9DD8-1F256084811E}"/>
              </a:ext>
            </a:extLst>
          </p:cNvPr>
          <p:cNvSpPr>
            <a:spLocks noGrp="1"/>
          </p:cNvSpPr>
          <p:nvPr>
            <p:ph type="ctrTitle"/>
          </p:nvPr>
        </p:nvSpPr>
        <p:spPr>
          <a:xfrm>
            <a:off x="890338" y="640080"/>
            <a:ext cx="3734014" cy="3566160"/>
          </a:xfrm>
        </p:spPr>
        <p:txBody>
          <a:bodyPr anchor="b">
            <a:normAutofit/>
          </a:bodyPr>
          <a:lstStyle/>
          <a:p>
            <a:pPr>
              <a:lnSpc>
                <a:spcPct val="90000"/>
              </a:lnSpc>
            </a:pPr>
            <a:r>
              <a:rPr lang="en-US" sz="6200" b="1"/>
              <a:t>The Rise of Fake News in the Political Scene</a:t>
            </a:r>
          </a:p>
        </p:txBody>
      </p:sp>
      <p:sp>
        <p:nvSpPr>
          <p:cNvPr id="3" name="Subtitle 2">
            <a:extLst>
              <a:ext uri="{FF2B5EF4-FFF2-40B4-BE49-F238E27FC236}">
                <a16:creationId xmlns:a16="http://schemas.microsoft.com/office/drawing/2014/main" id="{A3639AEF-0EE5-4E4A-AE71-20037F373C9B}"/>
              </a:ext>
            </a:extLst>
          </p:cNvPr>
          <p:cNvSpPr>
            <a:spLocks noGrp="1"/>
          </p:cNvSpPr>
          <p:nvPr>
            <p:ph type="subTitle" idx="1"/>
          </p:nvPr>
        </p:nvSpPr>
        <p:spPr>
          <a:xfrm>
            <a:off x="890339" y="4636008"/>
            <a:ext cx="3734014" cy="1572768"/>
          </a:xfrm>
        </p:spPr>
        <p:txBody>
          <a:bodyPr>
            <a:normAutofit/>
          </a:bodyPr>
          <a:lstStyle/>
          <a:p>
            <a:r>
              <a:rPr lang="en-US"/>
              <a:t>By Michael Mahoney</a:t>
            </a:r>
          </a:p>
        </p:txBody>
      </p:sp>
      <p:sp>
        <p:nvSpPr>
          <p:cNvPr id="31" name="Rectangle 6">
            <a:extLst>
              <a:ext uri="{FF2B5EF4-FFF2-40B4-BE49-F238E27FC236}">
                <a16:creationId xmlns:a16="http://schemas.microsoft.com/office/drawing/2014/main" id="{F49775AF-8896-43EE-92C6-83497D6DC5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0338" y="4409267"/>
            <a:ext cx="3474720" cy="27432"/>
          </a:xfrm>
          <a:custGeom>
            <a:avLst/>
            <a:gdLst>
              <a:gd name="connsiteX0" fmla="*/ 0 w 3474720"/>
              <a:gd name="connsiteY0" fmla="*/ 0 h 27432"/>
              <a:gd name="connsiteX1" fmla="*/ 660197 w 3474720"/>
              <a:gd name="connsiteY1" fmla="*/ 0 h 27432"/>
              <a:gd name="connsiteX2" fmla="*/ 1355141 w 3474720"/>
              <a:gd name="connsiteY2" fmla="*/ 0 h 27432"/>
              <a:gd name="connsiteX3" fmla="*/ 2084832 w 3474720"/>
              <a:gd name="connsiteY3" fmla="*/ 0 h 27432"/>
              <a:gd name="connsiteX4" fmla="*/ 2814523 w 3474720"/>
              <a:gd name="connsiteY4" fmla="*/ 0 h 27432"/>
              <a:gd name="connsiteX5" fmla="*/ 3474720 w 3474720"/>
              <a:gd name="connsiteY5" fmla="*/ 0 h 27432"/>
              <a:gd name="connsiteX6" fmla="*/ 3474720 w 3474720"/>
              <a:gd name="connsiteY6" fmla="*/ 27432 h 27432"/>
              <a:gd name="connsiteX7" fmla="*/ 2710282 w 3474720"/>
              <a:gd name="connsiteY7" fmla="*/ 27432 h 27432"/>
              <a:gd name="connsiteX8" fmla="*/ 1945843 w 3474720"/>
              <a:gd name="connsiteY8" fmla="*/ 27432 h 27432"/>
              <a:gd name="connsiteX9" fmla="*/ 1250899 w 3474720"/>
              <a:gd name="connsiteY9" fmla="*/ 27432 h 27432"/>
              <a:gd name="connsiteX10" fmla="*/ 0 w 3474720"/>
              <a:gd name="connsiteY10" fmla="*/ 27432 h 27432"/>
              <a:gd name="connsiteX11" fmla="*/ 0 w 3474720"/>
              <a:gd name="connsiteY11"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74720" h="27432" fill="none" extrusionOk="0">
                <a:moveTo>
                  <a:pt x="0" y="0"/>
                </a:moveTo>
                <a:cubicBezTo>
                  <a:pt x="307185" y="-8713"/>
                  <a:pt x="392307" y="-13121"/>
                  <a:pt x="660197" y="0"/>
                </a:cubicBezTo>
                <a:cubicBezTo>
                  <a:pt x="928087" y="13121"/>
                  <a:pt x="1167029" y="-2668"/>
                  <a:pt x="1355141" y="0"/>
                </a:cubicBezTo>
                <a:cubicBezTo>
                  <a:pt x="1543253" y="2668"/>
                  <a:pt x="1739408" y="-6709"/>
                  <a:pt x="2084832" y="0"/>
                </a:cubicBezTo>
                <a:cubicBezTo>
                  <a:pt x="2430256" y="6709"/>
                  <a:pt x="2538889" y="29706"/>
                  <a:pt x="2814523" y="0"/>
                </a:cubicBezTo>
                <a:cubicBezTo>
                  <a:pt x="3090157" y="-29706"/>
                  <a:pt x="3152920" y="-15446"/>
                  <a:pt x="3474720" y="0"/>
                </a:cubicBezTo>
                <a:cubicBezTo>
                  <a:pt x="3473554" y="7395"/>
                  <a:pt x="3474765" y="21864"/>
                  <a:pt x="3474720" y="27432"/>
                </a:cubicBezTo>
                <a:cubicBezTo>
                  <a:pt x="3275380" y="12730"/>
                  <a:pt x="2958934" y="10130"/>
                  <a:pt x="2710282" y="27432"/>
                </a:cubicBezTo>
                <a:cubicBezTo>
                  <a:pt x="2461630" y="44734"/>
                  <a:pt x="2131168" y="43757"/>
                  <a:pt x="1945843" y="27432"/>
                </a:cubicBezTo>
                <a:cubicBezTo>
                  <a:pt x="1760518" y="11107"/>
                  <a:pt x="1444829" y="-3738"/>
                  <a:pt x="1250899" y="27432"/>
                </a:cubicBezTo>
                <a:cubicBezTo>
                  <a:pt x="1056969" y="58602"/>
                  <a:pt x="444992" y="52761"/>
                  <a:pt x="0" y="27432"/>
                </a:cubicBezTo>
                <a:cubicBezTo>
                  <a:pt x="-503" y="20663"/>
                  <a:pt x="1168" y="5855"/>
                  <a:pt x="0" y="0"/>
                </a:cubicBezTo>
                <a:close/>
              </a:path>
              <a:path w="3474720" h="27432" stroke="0" extrusionOk="0">
                <a:moveTo>
                  <a:pt x="0" y="0"/>
                </a:moveTo>
                <a:cubicBezTo>
                  <a:pt x="300114" y="-5103"/>
                  <a:pt x="525093" y="-25284"/>
                  <a:pt x="660197" y="0"/>
                </a:cubicBezTo>
                <a:cubicBezTo>
                  <a:pt x="795301" y="25284"/>
                  <a:pt x="1023172" y="17955"/>
                  <a:pt x="1250899" y="0"/>
                </a:cubicBezTo>
                <a:cubicBezTo>
                  <a:pt x="1478626" y="-17955"/>
                  <a:pt x="1782079" y="-27844"/>
                  <a:pt x="2015338" y="0"/>
                </a:cubicBezTo>
                <a:cubicBezTo>
                  <a:pt x="2248597" y="27844"/>
                  <a:pt x="2491007" y="27648"/>
                  <a:pt x="2675534" y="0"/>
                </a:cubicBezTo>
                <a:cubicBezTo>
                  <a:pt x="2860061" y="-27648"/>
                  <a:pt x="3088679" y="-3661"/>
                  <a:pt x="3474720" y="0"/>
                </a:cubicBezTo>
                <a:cubicBezTo>
                  <a:pt x="3474913" y="12649"/>
                  <a:pt x="3473732" y="17989"/>
                  <a:pt x="3474720" y="27432"/>
                </a:cubicBezTo>
                <a:cubicBezTo>
                  <a:pt x="3317198" y="15714"/>
                  <a:pt x="2959205" y="52182"/>
                  <a:pt x="2779776" y="27432"/>
                </a:cubicBezTo>
                <a:cubicBezTo>
                  <a:pt x="2600347" y="2682"/>
                  <a:pt x="2382660" y="-684"/>
                  <a:pt x="2015338" y="27432"/>
                </a:cubicBezTo>
                <a:cubicBezTo>
                  <a:pt x="1648016" y="55548"/>
                  <a:pt x="1641073" y="39646"/>
                  <a:pt x="1424635" y="27432"/>
                </a:cubicBezTo>
                <a:cubicBezTo>
                  <a:pt x="1208197" y="15218"/>
                  <a:pt x="1021559" y="15893"/>
                  <a:pt x="729691" y="27432"/>
                </a:cubicBezTo>
                <a:cubicBezTo>
                  <a:pt x="437823" y="38971"/>
                  <a:pt x="153856" y="-2647"/>
                  <a:pt x="0" y="27432"/>
                </a:cubicBezTo>
                <a:cubicBezTo>
                  <a:pt x="1300" y="19678"/>
                  <a:pt x="-86" y="12044"/>
                  <a:pt x="0" y="0"/>
                </a:cubicBezTo>
                <a:close/>
              </a:path>
            </a:pathLst>
          </a:custGeom>
          <a:solidFill>
            <a:srgbClr val="71D661"/>
          </a:solidFill>
          <a:ln w="38100" cap="rnd">
            <a:solidFill>
              <a:srgbClr val="71D66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13CA41EC-1358-4073-9585-488D6E357B51}"/>
              </a:ext>
            </a:extLst>
          </p:cNvPr>
          <p:cNvPicPr>
            <a:picLocks noChangeAspect="1"/>
          </p:cNvPicPr>
          <p:nvPr/>
        </p:nvPicPr>
        <p:blipFill rotWithShape="1">
          <a:blip r:embed="rId2"/>
          <a:srcRect l="30" r="35526"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29037154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68000">
              <a:schemeClr val="bg1">
                <a:lumMod val="85000"/>
              </a:schemeClr>
            </a:gs>
            <a:gs pos="83000">
              <a:schemeClr val="bg1">
                <a:lumMod val="65000"/>
              </a:schemeClr>
            </a:gs>
            <a:gs pos="100000">
              <a:schemeClr val="bg1">
                <a:lumMod val="65000"/>
              </a:schemeClr>
            </a:gs>
          </a:gsLst>
          <a:lin ang="5400000" scaled="1"/>
        </a:gradFill>
        <a:effectLst/>
      </p:bgPr>
    </p:bg>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3EFA0678-B936-4109-81D8-D182C9EFF987}"/>
              </a:ext>
            </a:extLst>
          </p:cNvPr>
          <p:cNvSpPr>
            <a:spLocks noGrp="1"/>
          </p:cNvSpPr>
          <p:nvPr>
            <p:ph type="title"/>
          </p:nvPr>
        </p:nvSpPr>
        <p:spPr/>
        <p:txBody>
          <a:bodyPr/>
          <a:lstStyle/>
          <a:p>
            <a:r>
              <a:rPr lang="en-US" dirty="0"/>
              <a:t>False</a:t>
            </a:r>
          </a:p>
        </p:txBody>
      </p:sp>
      <p:sp>
        <p:nvSpPr>
          <p:cNvPr id="11" name="Text Placeholder 10">
            <a:extLst>
              <a:ext uri="{FF2B5EF4-FFF2-40B4-BE49-F238E27FC236}">
                <a16:creationId xmlns:a16="http://schemas.microsoft.com/office/drawing/2014/main" id="{E85C356F-C5F6-44EE-93D8-D45E299ED35B}"/>
              </a:ext>
            </a:extLst>
          </p:cNvPr>
          <p:cNvSpPr>
            <a:spLocks noGrp="1"/>
          </p:cNvSpPr>
          <p:nvPr>
            <p:ph type="body" idx="1"/>
          </p:nvPr>
        </p:nvSpPr>
        <p:spPr>
          <a:xfrm>
            <a:off x="836612" y="1796811"/>
            <a:ext cx="5157787" cy="572913"/>
          </a:xfrm>
        </p:spPr>
        <p:txBody>
          <a:bodyPr>
            <a:normAutofit fontScale="92500" lnSpcReduction="20000"/>
          </a:bodyPr>
          <a:lstStyle/>
          <a:p>
            <a:r>
              <a:rPr lang="en-US" dirty="0"/>
              <a:t>FALSE QUOTE</a:t>
            </a:r>
          </a:p>
        </p:txBody>
      </p:sp>
      <p:pic>
        <p:nvPicPr>
          <p:cNvPr id="5" name="Content Placeholder 4" descr="Text&#10;&#10;Description automatically generated">
            <a:extLst>
              <a:ext uri="{FF2B5EF4-FFF2-40B4-BE49-F238E27FC236}">
                <a16:creationId xmlns:a16="http://schemas.microsoft.com/office/drawing/2014/main" id="{BDF55AC5-0FE7-4CA1-89CF-2D7C28EDA770}"/>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421907" y="1796811"/>
            <a:ext cx="4697833" cy="4866518"/>
          </a:xfrm>
        </p:spPr>
      </p:pic>
      <p:pic>
        <p:nvPicPr>
          <p:cNvPr id="16" name="Content Placeholder 15" descr="Chart, funnel chart&#10;&#10;Description automatically generated">
            <a:extLst>
              <a:ext uri="{FF2B5EF4-FFF2-40B4-BE49-F238E27FC236}">
                <a16:creationId xmlns:a16="http://schemas.microsoft.com/office/drawing/2014/main" id="{0959BADF-CE2F-46AC-BBBD-A2E1A689D815}"/>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257201" y="3227388"/>
            <a:ext cx="5009553" cy="3265487"/>
          </a:xfrm>
        </p:spPr>
      </p:pic>
      <p:sp>
        <p:nvSpPr>
          <p:cNvPr id="14" name="TextBox 13">
            <a:extLst>
              <a:ext uri="{FF2B5EF4-FFF2-40B4-BE49-F238E27FC236}">
                <a16:creationId xmlns:a16="http://schemas.microsoft.com/office/drawing/2014/main" id="{2E2895E7-13D2-4005-87EA-5A7957C0C4A7}"/>
              </a:ext>
            </a:extLst>
          </p:cNvPr>
          <p:cNvSpPr txBox="1"/>
          <p:nvPr/>
        </p:nvSpPr>
        <p:spPr>
          <a:xfrm>
            <a:off x="836612" y="2369724"/>
            <a:ext cx="4697834" cy="644274"/>
          </a:xfrm>
          <a:prstGeom prst="rect">
            <a:avLst/>
          </a:prstGeom>
          <a:noFill/>
        </p:spPr>
        <p:txBody>
          <a:bodyPr wrap="square" rtlCol="0">
            <a:spAutoFit/>
          </a:bodyPr>
          <a:lstStyle/>
          <a:p>
            <a:r>
              <a:rPr lang="en-US" b="0" i="0" dirty="0">
                <a:solidFill>
                  <a:srgbClr val="000000"/>
                </a:solidFill>
                <a:effectLst/>
                <a:latin typeface="Times New Roman" panose="02020603050405020304" pitchFamily="18" charset="0"/>
              </a:rPr>
              <a:t>More </a:t>
            </a:r>
            <a:r>
              <a:rPr lang="en-US" b="0" i="0" dirty="0">
                <a:solidFill>
                  <a:srgbClr val="000000"/>
                </a:solidFill>
                <a:effectLst/>
                <a:highlight>
                  <a:srgbClr val="00FF00"/>
                </a:highlight>
                <a:latin typeface="Times New Roman" panose="02020603050405020304" pitchFamily="18" charset="0"/>
              </a:rPr>
              <a:t>mail</a:t>
            </a:r>
            <a:r>
              <a:rPr lang="en-US" b="0" i="0" dirty="0">
                <a:solidFill>
                  <a:srgbClr val="000000"/>
                </a:solidFill>
                <a:effectLst/>
                <a:latin typeface="Times New Roman" panose="02020603050405020304" pitchFamily="18" charset="0"/>
              </a:rPr>
              <a:t>-</a:t>
            </a:r>
            <a:r>
              <a:rPr lang="en-US" b="0" i="0" dirty="0">
                <a:solidFill>
                  <a:srgbClr val="000000"/>
                </a:solidFill>
                <a:effectLst/>
                <a:highlight>
                  <a:srgbClr val="FF0000"/>
                </a:highlight>
                <a:latin typeface="Times New Roman" panose="02020603050405020304" pitchFamily="18" charset="0"/>
              </a:rPr>
              <a:t>in</a:t>
            </a:r>
            <a:r>
              <a:rPr lang="en-US" b="0" i="0" dirty="0">
                <a:solidFill>
                  <a:srgbClr val="000000"/>
                </a:solidFill>
                <a:effectLst/>
                <a:latin typeface="Times New Roman" panose="02020603050405020304" pitchFamily="18" charset="0"/>
              </a:rPr>
              <a:t> </a:t>
            </a:r>
            <a:r>
              <a:rPr lang="en-US" b="0" i="0" dirty="0">
                <a:solidFill>
                  <a:srgbClr val="000000"/>
                </a:solidFill>
                <a:effectLst/>
                <a:highlight>
                  <a:srgbClr val="00FF00"/>
                </a:highlight>
                <a:latin typeface="Times New Roman" panose="02020603050405020304" pitchFamily="18" charset="0"/>
              </a:rPr>
              <a:t>ballots</a:t>
            </a:r>
            <a:r>
              <a:rPr lang="en-US" b="0" i="0" dirty="0">
                <a:solidFill>
                  <a:srgbClr val="000000"/>
                </a:solidFill>
                <a:effectLst/>
                <a:latin typeface="Times New Roman" panose="02020603050405020304" pitchFamily="18" charset="0"/>
              </a:rPr>
              <a:t> were </a:t>
            </a:r>
            <a:r>
              <a:rPr lang="en-US" b="0" i="0" dirty="0">
                <a:solidFill>
                  <a:srgbClr val="000000"/>
                </a:solidFill>
                <a:effectLst/>
                <a:highlight>
                  <a:srgbClr val="00FF00"/>
                </a:highlight>
                <a:latin typeface="Times New Roman" panose="02020603050405020304" pitchFamily="18" charset="0"/>
              </a:rPr>
              <a:t>counted</a:t>
            </a:r>
            <a:r>
              <a:rPr lang="en-US" b="0" i="0" dirty="0">
                <a:solidFill>
                  <a:srgbClr val="000000"/>
                </a:solidFill>
                <a:effectLst/>
                <a:latin typeface="Times New Roman" panose="02020603050405020304" pitchFamily="18" charset="0"/>
              </a:rPr>
              <a:t> in </a:t>
            </a:r>
            <a:r>
              <a:rPr lang="en-US" b="0" i="0" dirty="0">
                <a:solidFill>
                  <a:srgbClr val="000000"/>
                </a:solidFill>
                <a:effectLst/>
                <a:highlight>
                  <a:srgbClr val="00FF00"/>
                </a:highlight>
                <a:latin typeface="Times New Roman" panose="02020603050405020304" pitchFamily="18" charset="0"/>
              </a:rPr>
              <a:t>Lancaster</a:t>
            </a:r>
            <a:r>
              <a:rPr lang="en-US" b="0" i="0" dirty="0">
                <a:solidFill>
                  <a:srgbClr val="000000"/>
                </a:solidFill>
                <a:effectLst/>
                <a:latin typeface="Times New Roman" panose="02020603050405020304" pitchFamily="18" charset="0"/>
              </a:rPr>
              <a:t> </a:t>
            </a:r>
            <a:r>
              <a:rPr lang="en-US" b="0" i="0" dirty="0">
                <a:solidFill>
                  <a:srgbClr val="000000"/>
                </a:solidFill>
                <a:effectLst/>
                <a:highlight>
                  <a:srgbClr val="00FF00"/>
                </a:highlight>
                <a:latin typeface="Times New Roman" panose="02020603050405020304" pitchFamily="18" charset="0"/>
              </a:rPr>
              <a:t>County</a:t>
            </a:r>
            <a:r>
              <a:rPr lang="en-US" b="0" i="0" dirty="0">
                <a:solidFill>
                  <a:srgbClr val="000000"/>
                </a:solidFill>
                <a:effectLst/>
                <a:latin typeface="Times New Roman" panose="02020603050405020304" pitchFamily="18" charset="0"/>
              </a:rPr>
              <a:t>, Pa., </a:t>
            </a:r>
            <a:r>
              <a:rPr lang="en-US" b="0" i="0" dirty="0">
                <a:solidFill>
                  <a:srgbClr val="000000"/>
                </a:solidFill>
                <a:effectLst/>
                <a:highlight>
                  <a:srgbClr val="FF0000"/>
                </a:highlight>
                <a:latin typeface="Times New Roman" panose="02020603050405020304" pitchFamily="18" charset="0"/>
              </a:rPr>
              <a:t>than</a:t>
            </a:r>
            <a:r>
              <a:rPr lang="en-US" b="0" i="0" dirty="0">
                <a:solidFill>
                  <a:srgbClr val="000000"/>
                </a:solidFill>
                <a:effectLst/>
                <a:latin typeface="Times New Roman" panose="02020603050405020304" pitchFamily="18" charset="0"/>
              </a:rPr>
              <a:t> </a:t>
            </a:r>
            <a:r>
              <a:rPr lang="en-US" b="0" i="0" dirty="0">
                <a:solidFill>
                  <a:srgbClr val="000000"/>
                </a:solidFill>
                <a:effectLst/>
                <a:highlight>
                  <a:srgbClr val="FF0000"/>
                </a:highlight>
                <a:latin typeface="Times New Roman" panose="02020603050405020304" pitchFamily="18" charset="0"/>
              </a:rPr>
              <a:t>were</a:t>
            </a:r>
            <a:r>
              <a:rPr lang="en-US" b="0" i="0" dirty="0">
                <a:solidFill>
                  <a:srgbClr val="000000"/>
                </a:solidFill>
                <a:effectLst/>
                <a:latin typeface="Times New Roman" panose="02020603050405020304" pitchFamily="18" charset="0"/>
              </a:rPr>
              <a:t> returned</a:t>
            </a:r>
            <a:endParaRPr lang="en-US" dirty="0"/>
          </a:p>
        </p:txBody>
      </p:sp>
    </p:spTree>
    <p:extLst>
      <p:ext uri="{BB962C8B-B14F-4D97-AF65-F5344CB8AC3E}">
        <p14:creationId xmlns:p14="http://schemas.microsoft.com/office/powerpoint/2010/main" val="32241053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68000">
              <a:schemeClr val="bg1">
                <a:lumMod val="85000"/>
              </a:schemeClr>
            </a:gs>
            <a:gs pos="83000">
              <a:schemeClr val="bg1">
                <a:lumMod val="65000"/>
              </a:schemeClr>
            </a:gs>
            <a:gs pos="100000">
              <a:schemeClr val="bg1">
                <a:lumMod val="65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7976B3-269B-4763-917B-D7E69A8CB7A9}"/>
              </a:ext>
            </a:extLst>
          </p:cNvPr>
          <p:cNvSpPr>
            <a:spLocks noGrp="1"/>
          </p:cNvSpPr>
          <p:nvPr>
            <p:ph type="title"/>
          </p:nvPr>
        </p:nvSpPr>
        <p:spPr/>
        <p:txBody>
          <a:bodyPr/>
          <a:lstStyle/>
          <a:p>
            <a:r>
              <a:rPr lang="en-US" dirty="0"/>
              <a:t>PANTS-FIRE</a:t>
            </a:r>
          </a:p>
        </p:txBody>
      </p:sp>
      <p:sp>
        <p:nvSpPr>
          <p:cNvPr id="3" name="Text Placeholder 2">
            <a:extLst>
              <a:ext uri="{FF2B5EF4-FFF2-40B4-BE49-F238E27FC236}">
                <a16:creationId xmlns:a16="http://schemas.microsoft.com/office/drawing/2014/main" id="{6212D93E-3A3F-4748-8F77-B9CAC3040931}"/>
              </a:ext>
            </a:extLst>
          </p:cNvPr>
          <p:cNvSpPr>
            <a:spLocks noGrp="1"/>
          </p:cNvSpPr>
          <p:nvPr>
            <p:ph type="body" idx="1"/>
          </p:nvPr>
        </p:nvSpPr>
        <p:spPr>
          <a:xfrm>
            <a:off x="836612" y="1786168"/>
            <a:ext cx="5157787" cy="590068"/>
          </a:xfrm>
        </p:spPr>
        <p:txBody>
          <a:bodyPr>
            <a:normAutofit fontScale="92500" lnSpcReduction="20000"/>
          </a:bodyPr>
          <a:lstStyle/>
          <a:p>
            <a:r>
              <a:rPr lang="en-US" dirty="0"/>
              <a:t>PANTS-FIRE QUOTE</a:t>
            </a:r>
          </a:p>
        </p:txBody>
      </p:sp>
      <p:pic>
        <p:nvPicPr>
          <p:cNvPr id="8" name="Content Placeholder 7" descr="Chart, funnel chart&#10;&#10;Description automatically generated">
            <a:extLst>
              <a:ext uri="{FF2B5EF4-FFF2-40B4-BE49-F238E27FC236}">
                <a16:creationId xmlns:a16="http://schemas.microsoft.com/office/drawing/2014/main" id="{F2347522-951D-43D9-89F9-45E769DE49AF}"/>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416450" y="3273814"/>
            <a:ext cx="5071400" cy="3265487"/>
          </a:xfrm>
        </p:spPr>
      </p:pic>
      <p:pic>
        <p:nvPicPr>
          <p:cNvPr id="11" name="Content Placeholder 10" descr="Text&#10;&#10;Description automatically generated">
            <a:extLst>
              <a:ext uri="{FF2B5EF4-FFF2-40B4-BE49-F238E27FC236}">
                <a16:creationId xmlns:a16="http://schemas.microsoft.com/office/drawing/2014/main" id="{06820F95-3E6A-4D7C-8395-B57F6C4A5C2F}"/>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6704152" y="1794268"/>
            <a:ext cx="4535742" cy="4698607"/>
          </a:xfrm>
        </p:spPr>
      </p:pic>
      <p:sp>
        <p:nvSpPr>
          <p:cNvPr id="9" name="TextBox 8">
            <a:extLst>
              <a:ext uri="{FF2B5EF4-FFF2-40B4-BE49-F238E27FC236}">
                <a16:creationId xmlns:a16="http://schemas.microsoft.com/office/drawing/2014/main" id="{F19E4FFF-3D30-4E6E-BFF2-5F38058B0219}"/>
              </a:ext>
            </a:extLst>
          </p:cNvPr>
          <p:cNvSpPr txBox="1"/>
          <p:nvPr/>
        </p:nvSpPr>
        <p:spPr>
          <a:xfrm>
            <a:off x="882981" y="2350484"/>
            <a:ext cx="5071400" cy="923330"/>
          </a:xfrm>
          <a:prstGeom prst="rect">
            <a:avLst/>
          </a:prstGeom>
          <a:noFill/>
        </p:spPr>
        <p:txBody>
          <a:bodyPr wrap="square" rtlCol="0">
            <a:spAutoFit/>
          </a:bodyPr>
          <a:lstStyle/>
          <a:p>
            <a:r>
              <a:rPr lang="en-US" b="0" i="0" dirty="0">
                <a:solidFill>
                  <a:srgbClr val="000000"/>
                </a:solidFill>
                <a:effectLst/>
                <a:highlight>
                  <a:srgbClr val="00FF00"/>
                </a:highlight>
                <a:latin typeface="Times New Roman" panose="02020603050405020304" pitchFamily="18" charset="0"/>
              </a:rPr>
              <a:t>Says</a:t>
            </a:r>
            <a:r>
              <a:rPr lang="en-US" b="0" i="0" dirty="0">
                <a:solidFill>
                  <a:srgbClr val="000000"/>
                </a:solidFill>
                <a:effectLst/>
                <a:latin typeface="Times New Roman" panose="02020603050405020304" pitchFamily="18" charset="0"/>
              </a:rPr>
              <a:t> that </a:t>
            </a:r>
            <a:r>
              <a:rPr lang="en-US" b="0" i="0" dirty="0">
                <a:solidFill>
                  <a:srgbClr val="000000"/>
                </a:solidFill>
                <a:effectLst/>
                <a:highlight>
                  <a:srgbClr val="00FF00"/>
                </a:highlight>
                <a:latin typeface="Times New Roman" panose="02020603050405020304" pitchFamily="18" charset="0"/>
              </a:rPr>
              <a:t>guidance</a:t>
            </a:r>
            <a:r>
              <a:rPr lang="en-US" b="0" i="0" dirty="0">
                <a:solidFill>
                  <a:srgbClr val="000000"/>
                </a:solidFill>
                <a:effectLst/>
                <a:latin typeface="Times New Roman" panose="02020603050405020304" pitchFamily="18" charset="0"/>
              </a:rPr>
              <a:t> </a:t>
            </a:r>
            <a:r>
              <a:rPr lang="en-US" b="0" i="0" dirty="0">
                <a:solidFill>
                  <a:srgbClr val="000000"/>
                </a:solidFill>
                <a:effectLst/>
                <a:highlight>
                  <a:srgbClr val="FF0000"/>
                </a:highlight>
                <a:latin typeface="Times New Roman" panose="02020603050405020304" pitchFamily="18" charset="0"/>
              </a:rPr>
              <a:t>urging</a:t>
            </a:r>
            <a:r>
              <a:rPr lang="en-US" b="0" i="0" dirty="0">
                <a:solidFill>
                  <a:srgbClr val="000000"/>
                </a:solidFill>
                <a:effectLst/>
                <a:latin typeface="Times New Roman" panose="02020603050405020304" pitchFamily="18" charset="0"/>
              </a:rPr>
              <a:t> </a:t>
            </a:r>
            <a:r>
              <a:rPr lang="en-US" b="0" i="0" dirty="0">
                <a:solidFill>
                  <a:srgbClr val="000000"/>
                </a:solidFill>
                <a:effectLst/>
                <a:highlight>
                  <a:srgbClr val="FF0000"/>
                </a:highlight>
                <a:latin typeface="Times New Roman" panose="02020603050405020304" pitchFamily="18" charset="0"/>
              </a:rPr>
              <a:t>vaccinated</a:t>
            </a:r>
            <a:r>
              <a:rPr lang="en-US" b="0" i="0" dirty="0">
                <a:solidFill>
                  <a:srgbClr val="000000"/>
                </a:solidFill>
                <a:effectLst/>
                <a:latin typeface="Times New Roman" panose="02020603050405020304" pitchFamily="18" charset="0"/>
              </a:rPr>
              <a:t> people to </a:t>
            </a:r>
            <a:r>
              <a:rPr lang="en-US" b="0" i="0" dirty="0">
                <a:solidFill>
                  <a:srgbClr val="000000"/>
                </a:solidFill>
                <a:effectLst/>
                <a:highlight>
                  <a:srgbClr val="00FF00"/>
                </a:highlight>
                <a:latin typeface="Times New Roman" panose="02020603050405020304" pitchFamily="18" charset="0"/>
              </a:rPr>
              <a:t>avoid</a:t>
            </a:r>
            <a:r>
              <a:rPr lang="en-US" b="0" i="0" dirty="0">
                <a:solidFill>
                  <a:srgbClr val="000000"/>
                </a:solidFill>
                <a:effectLst/>
                <a:latin typeface="Times New Roman" panose="02020603050405020304" pitchFamily="18" charset="0"/>
              </a:rPr>
              <a:t> </a:t>
            </a:r>
            <a:r>
              <a:rPr lang="en-US" b="0" i="0" dirty="0">
                <a:solidFill>
                  <a:srgbClr val="000000"/>
                </a:solidFill>
                <a:effectLst/>
                <a:highlight>
                  <a:srgbClr val="00FF00"/>
                </a:highlight>
                <a:latin typeface="Times New Roman" panose="02020603050405020304" pitchFamily="18" charset="0"/>
              </a:rPr>
              <a:t>travel</a:t>
            </a:r>
            <a:r>
              <a:rPr lang="en-US" b="0" i="0" dirty="0">
                <a:solidFill>
                  <a:srgbClr val="000000"/>
                </a:solidFill>
                <a:effectLst/>
                <a:latin typeface="Times New Roman" panose="02020603050405020304" pitchFamily="18" charset="0"/>
              </a:rPr>
              <a:t> and </a:t>
            </a:r>
            <a:r>
              <a:rPr lang="en-US" b="0" i="0" dirty="0">
                <a:solidFill>
                  <a:srgbClr val="000000"/>
                </a:solidFill>
                <a:effectLst/>
                <a:highlight>
                  <a:srgbClr val="00FF00"/>
                </a:highlight>
                <a:latin typeface="Times New Roman" panose="02020603050405020304" pitchFamily="18" charset="0"/>
              </a:rPr>
              <a:t>continue</a:t>
            </a:r>
            <a:r>
              <a:rPr lang="en-US" b="0" i="0" dirty="0">
                <a:solidFill>
                  <a:srgbClr val="000000"/>
                </a:solidFill>
                <a:effectLst/>
                <a:latin typeface="Times New Roman" panose="02020603050405020304" pitchFamily="18" charset="0"/>
              </a:rPr>
              <a:t> </a:t>
            </a:r>
            <a:r>
              <a:rPr lang="en-US" b="0" i="0" dirty="0">
                <a:solidFill>
                  <a:srgbClr val="000000"/>
                </a:solidFill>
                <a:effectLst/>
                <a:highlight>
                  <a:srgbClr val="00FF00"/>
                </a:highlight>
                <a:latin typeface="Times New Roman" panose="02020603050405020304" pitchFamily="18" charset="0"/>
              </a:rPr>
              <a:t>wearing</a:t>
            </a:r>
            <a:r>
              <a:rPr lang="en-US" b="0" i="0" dirty="0">
                <a:solidFill>
                  <a:srgbClr val="000000"/>
                </a:solidFill>
                <a:effectLst/>
                <a:latin typeface="Times New Roman" panose="02020603050405020304" pitchFamily="18" charset="0"/>
              </a:rPr>
              <a:t> </a:t>
            </a:r>
            <a:r>
              <a:rPr lang="en-US" b="0" i="0" dirty="0">
                <a:solidFill>
                  <a:srgbClr val="000000"/>
                </a:solidFill>
                <a:effectLst/>
                <a:highlight>
                  <a:srgbClr val="00FF00"/>
                </a:highlight>
                <a:latin typeface="Times New Roman" panose="02020603050405020304" pitchFamily="18" charset="0"/>
              </a:rPr>
              <a:t>masks</a:t>
            </a:r>
            <a:r>
              <a:rPr lang="en-US" b="0" i="0" dirty="0">
                <a:solidFill>
                  <a:srgbClr val="000000"/>
                </a:solidFill>
                <a:effectLst/>
                <a:latin typeface="Times New Roman" panose="02020603050405020304" pitchFamily="18" charset="0"/>
              </a:rPr>
              <a:t> is </a:t>
            </a:r>
            <a:r>
              <a:rPr lang="en-US" b="0" i="0" dirty="0">
                <a:solidFill>
                  <a:srgbClr val="000000"/>
                </a:solidFill>
                <a:effectLst/>
                <a:highlight>
                  <a:srgbClr val="00FF00"/>
                </a:highlight>
                <a:latin typeface="Times New Roman" panose="02020603050405020304" pitchFamily="18" charset="0"/>
              </a:rPr>
              <a:t>'profoundly</a:t>
            </a:r>
            <a:r>
              <a:rPr lang="en-US" b="0" i="0" dirty="0">
                <a:solidFill>
                  <a:srgbClr val="000000"/>
                </a:solidFill>
                <a:effectLst/>
                <a:latin typeface="Times New Roman" panose="02020603050405020304" pitchFamily="18" charset="0"/>
              </a:rPr>
              <a:t> anti-science.'</a:t>
            </a:r>
            <a:endParaRPr lang="en-US" dirty="0"/>
          </a:p>
        </p:txBody>
      </p:sp>
    </p:spTree>
    <p:extLst>
      <p:ext uri="{BB962C8B-B14F-4D97-AF65-F5344CB8AC3E}">
        <p14:creationId xmlns:p14="http://schemas.microsoft.com/office/powerpoint/2010/main" val="17328001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68000">
              <a:schemeClr val="bg1">
                <a:lumMod val="85000"/>
              </a:schemeClr>
            </a:gs>
            <a:gs pos="83000">
              <a:schemeClr val="bg1">
                <a:lumMod val="65000"/>
              </a:schemeClr>
            </a:gs>
            <a:gs pos="100000">
              <a:schemeClr val="bg1">
                <a:lumMod val="65000"/>
              </a:schemeClr>
            </a:gs>
          </a:gsLst>
          <a:lin ang="5400000" scaled="1"/>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93E4F06-8A4F-4241-8E34-E41DF7795EF5}"/>
              </a:ext>
            </a:extLst>
          </p:cNvPr>
          <p:cNvSpPr>
            <a:spLocks noGrp="1"/>
          </p:cNvSpPr>
          <p:nvPr>
            <p:ph type="title"/>
          </p:nvPr>
        </p:nvSpPr>
        <p:spPr>
          <a:xfrm>
            <a:off x="5297762" y="329184"/>
            <a:ext cx="6251110" cy="1783080"/>
          </a:xfrm>
        </p:spPr>
        <p:txBody>
          <a:bodyPr anchor="b">
            <a:normAutofit/>
          </a:bodyPr>
          <a:lstStyle/>
          <a:p>
            <a:r>
              <a:rPr lang="en-US" sz="7200" dirty="0"/>
              <a:t>Misinformation</a:t>
            </a:r>
          </a:p>
        </p:txBody>
      </p:sp>
      <p:sp>
        <p:nvSpPr>
          <p:cNvPr id="11" name="Rectangle 6">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2862" y="2395728"/>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accent1"/>
          </a:solidFill>
          <a:ln w="38100" cap="rnd">
            <a:solidFill>
              <a:schemeClr val="accent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D4447A6D-6A7E-49F9-9FD9-7C16E6D15218}"/>
              </a:ext>
            </a:extLst>
          </p:cNvPr>
          <p:cNvSpPr>
            <a:spLocks noGrp="1"/>
          </p:cNvSpPr>
          <p:nvPr>
            <p:ph idx="1"/>
          </p:nvPr>
        </p:nvSpPr>
        <p:spPr>
          <a:xfrm>
            <a:off x="5297762" y="2706624"/>
            <a:ext cx="6251110" cy="3483864"/>
          </a:xfrm>
        </p:spPr>
        <p:txBody>
          <a:bodyPr>
            <a:normAutofit/>
          </a:bodyPr>
          <a:lstStyle/>
          <a:p>
            <a:r>
              <a:rPr lang="en-US" dirty="0"/>
              <a:t>False is </a:t>
            </a:r>
            <a:r>
              <a:rPr lang="en-US" dirty="0" err="1"/>
              <a:t>easyish</a:t>
            </a:r>
            <a:endParaRPr lang="en-US" dirty="0"/>
          </a:p>
          <a:p>
            <a:r>
              <a:rPr lang="en-US" dirty="0"/>
              <a:t>True is less easy</a:t>
            </a:r>
          </a:p>
          <a:p>
            <a:r>
              <a:rPr lang="en-US" dirty="0"/>
              <a:t>Anything else is hard</a:t>
            </a:r>
          </a:p>
        </p:txBody>
      </p:sp>
      <p:pic>
        <p:nvPicPr>
          <p:cNvPr id="5" name="Picture 4">
            <a:extLst>
              <a:ext uri="{FF2B5EF4-FFF2-40B4-BE49-F238E27FC236}">
                <a16:creationId xmlns:a16="http://schemas.microsoft.com/office/drawing/2014/main" id="{38B9E1BA-3FB8-4604-B68C-432B088ACC79}"/>
              </a:ext>
            </a:extLst>
          </p:cNvPr>
          <p:cNvPicPr>
            <a:picLocks noChangeAspect="1"/>
          </p:cNvPicPr>
          <p:nvPr/>
        </p:nvPicPr>
        <p:blipFill rotWithShape="1">
          <a:blip r:embed="rId2"/>
          <a:srcRect l="24274" r="30395" b="-1"/>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Tree>
    <p:extLst>
      <p:ext uri="{BB962C8B-B14F-4D97-AF65-F5344CB8AC3E}">
        <p14:creationId xmlns:p14="http://schemas.microsoft.com/office/powerpoint/2010/main" val="26749610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42" name="Rectangle 14">
            <a:extLst>
              <a:ext uri="{FF2B5EF4-FFF2-40B4-BE49-F238E27FC236}">
                <a16:creationId xmlns:a16="http://schemas.microsoft.com/office/drawing/2014/main" id="{42E59424-33E1-4F37-8425-9F11392196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Freeform: Shape 16">
            <a:extLst>
              <a:ext uri="{FF2B5EF4-FFF2-40B4-BE49-F238E27FC236}">
                <a16:creationId xmlns:a16="http://schemas.microsoft.com/office/drawing/2014/main" id="{9694F8A0-A600-40AB-84BE-03637A1D71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4745565" y="-4745565"/>
            <a:ext cx="2700870" cy="12192000"/>
          </a:xfrm>
          <a:custGeom>
            <a:avLst/>
            <a:gdLst>
              <a:gd name="connsiteX0" fmla="*/ 0 w 2700870"/>
              <a:gd name="connsiteY0" fmla="*/ 0 h 12192000"/>
              <a:gd name="connsiteX1" fmla="*/ 0 w 2700870"/>
              <a:gd name="connsiteY1" fmla="*/ 12192000 h 12192000"/>
              <a:gd name="connsiteX2" fmla="*/ 2661694 w 2700870"/>
              <a:gd name="connsiteY2" fmla="*/ 12192000 h 12192000"/>
              <a:gd name="connsiteX3" fmla="*/ 2632716 w 2700870"/>
              <a:gd name="connsiteY3" fmla="*/ 11941855 h 12192000"/>
              <a:gd name="connsiteX4" fmla="*/ 2605238 w 2700870"/>
              <a:gd name="connsiteY4" fmla="*/ 10895781 h 12192000"/>
              <a:gd name="connsiteX5" fmla="*/ 2672927 w 2700870"/>
              <a:gd name="connsiteY5" fmla="*/ 9729981 h 12192000"/>
              <a:gd name="connsiteX6" fmla="*/ 2672927 w 2700870"/>
              <a:gd name="connsiteY6" fmla="*/ 9349685 h 12192000"/>
              <a:gd name="connsiteX7" fmla="*/ 2665256 w 2700870"/>
              <a:gd name="connsiteY7" fmla="*/ 8947869 h 12192000"/>
              <a:gd name="connsiteX8" fmla="*/ 2666835 w 2700870"/>
              <a:gd name="connsiteY8" fmla="*/ 7719557 h 12192000"/>
              <a:gd name="connsiteX9" fmla="*/ 2648109 w 2700870"/>
              <a:gd name="connsiteY9" fmla="*/ 6285351 h 12192000"/>
              <a:gd name="connsiteX10" fmla="*/ 2672476 w 2700870"/>
              <a:gd name="connsiteY10" fmla="*/ 5314115 h 12192000"/>
              <a:gd name="connsiteX11" fmla="*/ 2662774 w 2700870"/>
              <a:gd name="connsiteY11" fmla="*/ 4956020 h 12192000"/>
              <a:gd name="connsiteX12" fmla="*/ 2679020 w 2700870"/>
              <a:gd name="connsiteY12" fmla="*/ 4142653 h 12192000"/>
              <a:gd name="connsiteX13" fmla="*/ 2681951 w 2700870"/>
              <a:gd name="connsiteY13" fmla="*/ 3198141 h 12192000"/>
              <a:gd name="connsiteX14" fmla="*/ 2632541 w 2700870"/>
              <a:gd name="connsiteY14" fmla="*/ 1982283 h 12192000"/>
              <a:gd name="connsiteX15" fmla="*/ 2667512 w 2700870"/>
              <a:gd name="connsiteY15" fmla="*/ 1445702 h 12192000"/>
              <a:gd name="connsiteX16" fmla="*/ 2660518 w 2700870"/>
              <a:gd name="connsiteY16" fmla="*/ 750797 h 12192000"/>
              <a:gd name="connsiteX17" fmla="*/ 2651539 w 2700870"/>
              <a:gd name="connsiteY17" fmla="*/ 168769 h 12192000"/>
              <a:gd name="connsiteX18" fmla="*/ 2668618 w 2700870"/>
              <a:gd name="connsiteY18" fmla="*/ 0 h 12192000"/>
              <a:gd name="connsiteX19" fmla="*/ 781493 w 2700870"/>
              <a:gd name="connsiteY19" fmla="*/ 0 h 12192000"/>
              <a:gd name="connsiteX20" fmla="*/ 409569 w 2700870"/>
              <a:gd name="connsiteY20" fmla="*/ 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700870" h="12192000">
                <a:moveTo>
                  <a:pt x="0" y="0"/>
                </a:moveTo>
                <a:lnTo>
                  <a:pt x="0" y="12192000"/>
                </a:lnTo>
                <a:lnTo>
                  <a:pt x="2661694" y="12192000"/>
                </a:lnTo>
                <a:lnTo>
                  <a:pt x="2632716" y="11941855"/>
                </a:lnTo>
                <a:cubicBezTo>
                  <a:pt x="2602362" y="11594183"/>
                  <a:pt x="2599485" y="11245047"/>
                  <a:pt x="2605238" y="10895781"/>
                </a:cubicBezTo>
                <a:cubicBezTo>
                  <a:pt x="2611558" y="10506425"/>
                  <a:pt x="2629380" y="10117297"/>
                  <a:pt x="2672927" y="9729981"/>
                </a:cubicBezTo>
                <a:cubicBezTo>
                  <a:pt x="2684548" y="9603480"/>
                  <a:pt x="2684548" y="9476187"/>
                  <a:pt x="2672927" y="9349685"/>
                </a:cubicBezTo>
                <a:cubicBezTo>
                  <a:pt x="2663496" y="9215958"/>
                  <a:pt x="2660924" y="9081848"/>
                  <a:pt x="2665256" y="8947869"/>
                </a:cubicBezTo>
                <a:cubicBezTo>
                  <a:pt x="2678116" y="8538360"/>
                  <a:pt x="2648559" y="8128618"/>
                  <a:pt x="2666835" y="7719557"/>
                </a:cubicBezTo>
                <a:cubicBezTo>
                  <a:pt x="2688269" y="7240958"/>
                  <a:pt x="2663226" y="6763493"/>
                  <a:pt x="2648109" y="6285351"/>
                </a:cubicBezTo>
                <a:cubicBezTo>
                  <a:pt x="2637956" y="5961455"/>
                  <a:pt x="2631636" y="5637330"/>
                  <a:pt x="2672476" y="5314115"/>
                </a:cubicBezTo>
                <a:cubicBezTo>
                  <a:pt x="2687594" y="5195204"/>
                  <a:pt x="2674732" y="5074932"/>
                  <a:pt x="2662774" y="4956020"/>
                </a:cubicBezTo>
                <a:cubicBezTo>
                  <a:pt x="2635699" y="4683988"/>
                  <a:pt x="2650591" y="4413093"/>
                  <a:pt x="2679020" y="4142653"/>
                </a:cubicBezTo>
                <a:cubicBezTo>
                  <a:pt x="2712412" y="3827814"/>
                  <a:pt x="2702710" y="3513204"/>
                  <a:pt x="2681951" y="3198141"/>
                </a:cubicBezTo>
                <a:cubicBezTo>
                  <a:pt x="2655103" y="2793383"/>
                  <a:pt x="2621257" y="2389987"/>
                  <a:pt x="2632541" y="1982283"/>
                </a:cubicBezTo>
                <a:cubicBezTo>
                  <a:pt x="2637279" y="1803119"/>
                  <a:pt x="2653299" y="1624412"/>
                  <a:pt x="2667512" y="1445702"/>
                </a:cubicBezTo>
                <a:cubicBezTo>
                  <a:pt x="2682111" y="1214217"/>
                  <a:pt x="2679764" y="981948"/>
                  <a:pt x="2660518" y="750797"/>
                </a:cubicBezTo>
                <a:cubicBezTo>
                  <a:pt x="2647658" y="556628"/>
                  <a:pt x="2639366" y="362460"/>
                  <a:pt x="2651539" y="168769"/>
                </a:cubicBezTo>
                <a:lnTo>
                  <a:pt x="2668618" y="0"/>
                </a:lnTo>
                <a:lnTo>
                  <a:pt x="781493" y="0"/>
                </a:lnTo>
                <a:lnTo>
                  <a:pt x="409569" y="0"/>
                </a:lnTo>
                <a:close/>
              </a:path>
            </a:pathLst>
          </a:custGeom>
          <a:solidFill>
            <a:srgbClr val="0C7DD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4" name="Rectangle 22">
            <a:extLst>
              <a:ext uri="{FF2B5EF4-FFF2-40B4-BE49-F238E27FC236}">
                <a16:creationId xmlns:a16="http://schemas.microsoft.com/office/drawing/2014/main" id="{535742DD-1B16-4E9D-B715-0D74B4574A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14992" y="749173"/>
            <a:ext cx="18288" cy="1600200"/>
          </a:xfrm>
          <a:custGeom>
            <a:avLst/>
            <a:gdLst>
              <a:gd name="connsiteX0" fmla="*/ 0 w 18288"/>
              <a:gd name="connsiteY0" fmla="*/ 0 h 1600200"/>
              <a:gd name="connsiteX1" fmla="*/ 18288 w 18288"/>
              <a:gd name="connsiteY1" fmla="*/ 0 h 1600200"/>
              <a:gd name="connsiteX2" fmla="*/ 18288 w 18288"/>
              <a:gd name="connsiteY2" fmla="*/ 549402 h 1600200"/>
              <a:gd name="connsiteX3" fmla="*/ 18288 w 18288"/>
              <a:gd name="connsiteY3" fmla="*/ 1114806 h 1600200"/>
              <a:gd name="connsiteX4" fmla="*/ 18288 w 18288"/>
              <a:gd name="connsiteY4" fmla="*/ 1600200 h 1600200"/>
              <a:gd name="connsiteX5" fmla="*/ 0 w 18288"/>
              <a:gd name="connsiteY5" fmla="*/ 1600200 h 1600200"/>
              <a:gd name="connsiteX6" fmla="*/ 0 w 18288"/>
              <a:gd name="connsiteY6" fmla="*/ 1066800 h 1600200"/>
              <a:gd name="connsiteX7" fmla="*/ 0 w 18288"/>
              <a:gd name="connsiteY7" fmla="*/ 517398 h 1600200"/>
              <a:gd name="connsiteX8" fmla="*/ 0 w 18288"/>
              <a:gd name="connsiteY8" fmla="*/ 0 h 16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88" h="1600200" fill="none" extrusionOk="0">
                <a:moveTo>
                  <a:pt x="0" y="0"/>
                </a:moveTo>
                <a:cubicBezTo>
                  <a:pt x="4865" y="374"/>
                  <a:pt x="13608" y="53"/>
                  <a:pt x="18288" y="0"/>
                </a:cubicBezTo>
                <a:cubicBezTo>
                  <a:pt x="23286" y="215154"/>
                  <a:pt x="-6672" y="375145"/>
                  <a:pt x="18288" y="549402"/>
                </a:cubicBezTo>
                <a:cubicBezTo>
                  <a:pt x="43248" y="723659"/>
                  <a:pt x="44414" y="873011"/>
                  <a:pt x="18288" y="1114806"/>
                </a:cubicBezTo>
                <a:cubicBezTo>
                  <a:pt x="-7838" y="1356601"/>
                  <a:pt x="13030" y="1360490"/>
                  <a:pt x="18288" y="1600200"/>
                </a:cubicBezTo>
                <a:cubicBezTo>
                  <a:pt x="10638" y="1600772"/>
                  <a:pt x="4111" y="1599793"/>
                  <a:pt x="0" y="1600200"/>
                </a:cubicBezTo>
                <a:cubicBezTo>
                  <a:pt x="-6890" y="1375807"/>
                  <a:pt x="21339" y="1304563"/>
                  <a:pt x="0" y="1066800"/>
                </a:cubicBezTo>
                <a:cubicBezTo>
                  <a:pt x="-21339" y="829037"/>
                  <a:pt x="-23009" y="689986"/>
                  <a:pt x="0" y="517398"/>
                </a:cubicBezTo>
                <a:cubicBezTo>
                  <a:pt x="23009" y="344810"/>
                  <a:pt x="-9921" y="122345"/>
                  <a:pt x="0" y="0"/>
                </a:cubicBezTo>
                <a:close/>
              </a:path>
              <a:path w="18288" h="1600200" stroke="0" extrusionOk="0">
                <a:moveTo>
                  <a:pt x="0" y="0"/>
                </a:moveTo>
                <a:cubicBezTo>
                  <a:pt x="5341" y="9"/>
                  <a:pt x="11148" y="-611"/>
                  <a:pt x="18288" y="0"/>
                </a:cubicBezTo>
                <a:cubicBezTo>
                  <a:pt x="31387" y="104987"/>
                  <a:pt x="17137" y="300374"/>
                  <a:pt x="18288" y="485394"/>
                </a:cubicBezTo>
                <a:cubicBezTo>
                  <a:pt x="19439" y="670414"/>
                  <a:pt x="37394" y="922400"/>
                  <a:pt x="18288" y="1050798"/>
                </a:cubicBezTo>
                <a:cubicBezTo>
                  <a:pt x="-818" y="1179196"/>
                  <a:pt x="6556" y="1394957"/>
                  <a:pt x="18288" y="1600200"/>
                </a:cubicBezTo>
                <a:cubicBezTo>
                  <a:pt x="12642" y="1600430"/>
                  <a:pt x="3803" y="1599869"/>
                  <a:pt x="0" y="1600200"/>
                </a:cubicBezTo>
                <a:cubicBezTo>
                  <a:pt x="10832" y="1355159"/>
                  <a:pt x="-10163" y="1159269"/>
                  <a:pt x="0" y="1034796"/>
                </a:cubicBezTo>
                <a:cubicBezTo>
                  <a:pt x="10163" y="910323"/>
                  <a:pt x="5178" y="626710"/>
                  <a:pt x="0" y="469392"/>
                </a:cubicBezTo>
                <a:cubicBezTo>
                  <a:pt x="-5178" y="312074"/>
                  <a:pt x="20387" y="137476"/>
                  <a:pt x="0" y="0"/>
                </a:cubicBezTo>
                <a:close/>
              </a:path>
            </a:pathLst>
          </a:custGeom>
          <a:solidFill>
            <a:schemeClr val="bg1"/>
          </a:solidFill>
          <a:ln w="34925">
            <a:solidFill>
              <a:schemeClr val="bg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Content Placeholder 11">
            <a:extLst>
              <a:ext uri="{FF2B5EF4-FFF2-40B4-BE49-F238E27FC236}">
                <a16:creationId xmlns:a16="http://schemas.microsoft.com/office/drawing/2014/main" id="{8E4D4027-F414-4C15-9A2C-58E49AEC2AAB}"/>
              </a:ext>
            </a:extLst>
          </p:cNvPr>
          <p:cNvSpPr>
            <a:spLocks noGrp="1"/>
          </p:cNvSpPr>
          <p:nvPr>
            <p:ph idx="1"/>
          </p:nvPr>
        </p:nvSpPr>
        <p:spPr>
          <a:xfrm>
            <a:off x="4594613" y="749173"/>
            <a:ext cx="6966451" cy="1600200"/>
          </a:xfrm>
        </p:spPr>
        <p:txBody>
          <a:bodyPr anchor="ctr">
            <a:normAutofit fontScale="85000" lnSpcReduction="20000"/>
          </a:bodyPr>
          <a:lstStyle/>
          <a:p>
            <a:pPr marL="0" indent="0">
              <a:buNone/>
            </a:pPr>
            <a:r>
              <a:rPr lang="en-US" sz="12700" dirty="0">
                <a:solidFill>
                  <a:schemeClr val="bg1"/>
                </a:solidFill>
              </a:rPr>
              <a:t>MODELS</a:t>
            </a:r>
          </a:p>
        </p:txBody>
      </p:sp>
      <p:pic>
        <p:nvPicPr>
          <p:cNvPr id="7" name="Content Placeholder 4" descr="Chart, treemap chart&#10;&#10;Description automatically generated">
            <a:extLst>
              <a:ext uri="{FF2B5EF4-FFF2-40B4-BE49-F238E27FC236}">
                <a16:creationId xmlns:a16="http://schemas.microsoft.com/office/drawing/2014/main" id="{64AC9339-B095-439B-AF6A-A6F1E2468A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3736" y="3511389"/>
            <a:ext cx="2843784" cy="2509639"/>
          </a:xfrm>
          <a:prstGeom prst="rect">
            <a:avLst/>
          </a:prstGeom>
        </p:spPr>
      </p:pic>
      <p:pic>
        <p:nvPicPr>
          <p:cNvPr id="8" name="Content Placeholder 4" descr="Chart, treemap chart&#10;&#10;Description automatically generated">
            <a:extLst>
              <a:ext uri="{FF2B5EF4-FFF2-40B4-BE49-F238E27FC236}">
                <a16:creationId xmlns:a16="http://schemas.microsoft.com/office/drawing/2014/main" id="{AAB9439D-84E1-4C8F-8ED8-052675E738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72968" y="3511389"/>
            <a:ext cx="2843784" cy="2509639"/>
          </a:xfrm>
          <a:prstGeom prst="rect">
            <a:avLst/>
          </a:prstGeom>
        </p:spPr>
      </p:pic>
      <p:pic>
        <p:nvPicPr>
          <p:cNvPr id="6" name="Content Placeholder 4" descr="Chart, treemap chart&#10;&#10;Description automatically generated">
            <a:extLst>
              <a:ext uri="{FF2B5EF4-FFF2-40B4-BE49-F238E27FC236}">
                <a16:creationId xmlns:a16="http://schemas.microsoft.com/office/drawing/2014/main" id="{4F6F52CC-5D7B-4847-8BA0-7023FA4DE22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81344" y="3511389"/>
            <a:ext cx="2843784" cy="2509639"/>
          </a:xfrm>
          <a:prstGeom prst="rect">
            <a:avLst/>
          </a:prstGeom>
        </p:spPr>
      </p:pic>
      <p:pic>
        <p:nvPicPr>
          <p:cNvPr id="5" name="Content Placeholder 4" descr="Chart&#10;&#10;Description automatically generated">
            <a:extLst>
              <a:ext uri="{FF2B5EF4-FFF2-40B4-BE49-F238E27FC236}">
                <a16:creationId xmlns:a16="http://schemas.microsoft.com/office/drawing/2014/main" id="{2330984F-57CF-4BDE-8D54-4433EFE2D64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74480" y="3511389"/>
            <a:ext cx="2843784" cy="2509639"/>
          </a:xfrm>
          <a:prstGeom prst="rect">
            <a:avLst/>
          </a:prstGeom>
        </p:spPr>
      </p:pic>
    </p:spTree>
    <p:extLst>
      <p:ext uri="{BB962C8B-B14F-4D97-AF65-F5344CB8AC3E}">
        <p14:creationId xmlns:p14="http://schemas.microsoft.com/office/powerpoint/2010/main" val="2233819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6">
            <a:extLst>
              <a:ext uri="{FF2B5EF4-FFF2-40B4-BE49-F238E27FC236}">
                <a16:creationId xmlns:a16="http://schemas.microsoft.com/office/drawing/2014/main" id="{DA381740-063A-41A4-836D-85D14980E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21" name="Rectangle 20">
            <a:extLst>
              <a:ext uri="{FF2B5EF4-FFF2-40B4-BE49-F238E27FC236}">
                <a16:creationId xmlns:a16="http://schemas.microsoft.com/office/drawing/2014/main" id="{526E0BFB-CDF1-4990-8C11-AC849311E0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City lights focused in magnifying glass">
            <a:extLst>
              <a:ext uri="{FF2B5EF4-FFF2-40B4-BE49-F238E27FC236}">
                <a16:creationId xmlns:a16="http://schemas.microsoft.com/office/drawing/2014/main" id="{6ED14EC7-9708-4199-8AE8-2B4C8A004ACC}"/>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7865" b="7865"/>
          <a:stretch/>
        </p:blipFill>
        <p:spPr>
          <a:xfrm>
            <a:off x="-2" y="10"/>
            <a:ext cx="12192002" cy="6857990"/>
          </a:xfrm>
          <a:prstGeom prst="rect">
            <a:avLst/>
          </a:prstGeom>
        </p:spPr>
      </p:pic>
      <p:sp>
        <p:nvSpPr>
          <p:cNvPr id="23" name="Rectangle 22">
            <a:extLst>
              <a:ext uri="{FF2B5EF4-FFF2-40B4-BE49-F238E27FC236}">
                <a16:creationId xmlns:a16="http://schemas.microsoft.com/office/drawing/2014/main" id="{6069A1F8-9BEB-4786-9694-FC48B2D75D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788244" y="0"/>
            <a:ext cx="9403756" cy="6858000"/>
          </a:xfrm>
          <a:prstGeom prst="rect">
            <a:avLst/>
          </a:prstGeom>
          <a:gradFill>
            <a:gsLst>
              <a:gs pos="58000">
                <a:schemeClr val="tx1">
                  <a:alpha val="30000"/>
                </a:schemeClr>
              </a:gs>
              <a:gs pos="30000">
                <a:schemeClr val="tx1">
                  <a:alpha val="20000"/>
                </a:schemeClr>
              </a:gs>
              <a:gs pos="0">
                <a:schemeClr val="tx1">
                  <a:alpha val="0"/>
                </a:schemeClr>
              </a:gs>
              <a:gs pos="100000">
                <a:schemeClr val="tx1">
                  <a:alpha val="3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46D8000-12F0-41F9-BB17-FCA9930209F1}"/>
              </a:ext>
            </a:extLst>
          </p:cNvPr>
          <p:cNvSpPr>
            <a:spLocks noGrp="1"/>
          </p:cNvSpPr>
          <p:nvPr>
            <p:ph type="title"/>
          </p:nvPr>
        </p:nvSpPr>
        <p:spPr>
          <a:xfrm>
            <a:off x="7848600" y="1122363"/>
            <a:ext cx="4023360" cy="2807208"/>
          </a:xfrm>
        </p:spPr>
        <p:txBody>
          <a:bodyPr vert="horz" lIns="91440" tIns="45720" rIns="91440" bIns="45720" rtlCol="0" anchor="b">
            <a:normAutofit/>
          </a:bodyPr>
          <a:lstStyle/>
          <a:p>
            <a:r>
              <a:rPr lang="en-US" sz="4800" dirty="0">
                <a:solidFill>
                  <a:schemeClr val="bg1"/>
                </a:solidFill>
              </a:rPr>
              <a:t>What to do about it?</a:t>
            </a:r>
          </a:p>
        </p:txBody>
      </p:sp>
    </p:spTree>
    <p:extLst>
      <p:ext uri="{BB962C8B-B14F-4D97-AF65-F5344CB8AC3E}">
        <p14:creationId xmlns:p14="http://schemas.microsoft.com/office/powerpoint/2010/main" val="18594023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0" name="Rectangle 7">
            <a:extLst>
              <a:ext uri="{FF2B5EF4-FFF2-40B4-BE49-F238E27FC236}">
                <a16:creationId xmlns:a16="http://schemas.microsoft.com/office/drawing/2014/main" id="{EBDD1931-9E86-4402-9A68-33A2D9EFB1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51" name="Rectangle 10">
            <a:extLst>
              <a:ext uri="{FF2B5EF4-FFF2-40B4-BE49-F238E27FC236}">
                <a16:creationId xmlns:a16="http://schemas.microsoft.com/office/drawing/2014/main" id="{E921BFFB-D3FA-4EE2-9E87-F2E4CEDA98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12">
            <a:extLst>
              <a:ext uri="{FF2B5EF4-FFF2-40B4-BE49-F238E27FC236}">
                <a16:creationId xmlns:a16="http://schemas.microsoft.com/office/drawing/2014/main" id="{F7F80AEB-67E2-48CB-B8AF-AD0F7787AC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AC88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6">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8952" y="2395728"/>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ontent Placeholder 2">
            <a:extLst>
              <a:ext uri="{FF2B5EF4-FFF2-40B4-BE49-F238E27FC236}">
                <a16:creationId xmlns:a16="http://schemas.microsoft.com/office/drawing/2014/main" id="{16683F18-F849-4608-A77C-0A75EADF2F7C}"/>
              </a:ext>
            </a:extLst>
          </p:cNvPr>
          <p:cNvSpPr txBox="1">
            <a:spLocks/>
          </p:cNvSpPr>
          <p:nvPr/>
        </p:nvSpPr>
        <p:spPr>
          <a:xfrm>
            <a:off x="355257" y="3081528"/>
            <a:ext cx="7425891" cy="3483864"/>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1000"/>
              </a:spcBef>
              <a:buFont typeface="Arial" panose="020B0604020202020204" pitchFamily="34" charset="0"/>
              <a:buChar char="•"/>
              <a:defRPr sz="32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For those wishing to devote resources to fight misinformation; virtually all clusters of the false quotes center around presidential elections and candidates. Resources should be ramped up and deployed at times of heightened contention during presidential elections and primaries.</a:t>
            </a:r>
          </a:p>
          <a:p>
            <a:endParaRPr lang="en-US" dirty="0"/>
          </a:p>
        </p:txBody>
      </p:sp>
      <p:pic>
        <p:nvPicPr>
          <p:cNvPr id="4" name="Picture 3" descr="Man in a storage facility">
            <a:extLst>
              <a:ext uri="{FF2B5EF4-FFF2-40B4-BE49-F238E27FC236}">
                <a16:creationId xmlns:a16="http://schemas.microsoft.com/office/drawing/2014/main" id="{EC2A86D6-9627-45DF-8930-8F282D31340F}"/>
              </a:ext>
            </a:extLst>
          </p:cNvPr>
          <p:cNvPicPr>
            <a:picLocks noChangeAspect="1"/>
          </p:cNvPicPr>
          <p:nvPr/>
        </p:nvPicPr>
        <p:blipFill rotWithShape="1">
          <a:blip r:embed="rId2">
            <a:extLst>
              <a:ext uri="{28A0092B-C50C-407E-A947-70E740481C1C}">
                <a14:useLocalDpi xmlns:a14="http://schemas.microsoft.com/office/drawing/2010/main" val="0"/>
              </a:ext>
            </a:extLst>
          </a:blip>
          <a:srcRect l="27700" r="32855" b="-1"/>
          <a:stretch/>
        </p:blipFill>
        <p:spPr>
          <a:xfrm>
            <a:off x="7575875" y="0"/>
            <a:ext cx="4052548" cy="6857990"/>
          </a:xfrm>
          <a:custGeom>
            <a:avLst/>
            <a:gdLst/>
            <a:ahLst/>
            <a:cxnLst/>
            <a:rect l="l" t="t" r="r" b="b"/>
            <a:pathLst>
              <a:path w="4052548" h="6858000">
                <a:moveTo>
                  <a:pt x="25721" y="0"/>
                </a:moveTo>
                <a:lnTo>
                  <a:pt x="4052548" y="0"/>
                </a:lnTo>
                <a:lnTo>
                  <a:pt x="4052548" y="6858000"/>
                </a:lnTo>
                <a:lnTo>
                  <a:pt x="28716" y="6858000"/>
                </a:lnTo>
                <a:lnTo>
                  <a:pt x="28782" y="6856911"/>
                </a:lnTo>
                <a:cubicBezTo>
                  <a:pt x="31911" y="6736505"/>
                  <a:pt x="35027" y="6616061"/>
                  <a:pt x="38157" y="6495580"/>
                </a:cubicBezTo>
                <a:cubicBezTo>
                  <a:pt x="38284" y="6490503"/>
                  <a:pt x="39171" y="6485553"/>
                  <a:pt x="39171" y="6480476"/>
                </a:cubicBezTo>
                <a:cubicBezTo>
                  <a:pt x="48166" y="6366632"/>
                  <a:pt x="53107" y="6252788"/>
                  <a:pt x="18899" y="6141609"/>
                </a:cubicBezTo>
                <a:cubicBezTo>
                  <a:pt x="15871" y="6131163"/>
                  <a:pt x="14262" y="6120363"/>
                  <a:pt x="14084" y="6109499"/>
                </a:cubicBezTo>
                <a:cubicBezTo>
                  <a:pt x="12413" y="6012573"/>
                  <a:pt x="16644" y="5915646"/>
                  <a:pt x="26754" y="5819240"/>
                </a:cubicBezTo>
                <a:cubicBezTo>
                  <a:pt x="31949" y="5760097"/>
                  <a:pt x="26754" y="5700065"/>
                  <a:pt x="43478" y="5641557"/>
                </a:cubicBezTo>
                <a:cubicBezTo>
                  <a:pt x="50864" y="5612480"/>
                  <a:pt x="55109" y="5582693"/>
                  <a:pt x="56147" y="5552715"/>
                </a:cubicBezTo>
                <a:cubicBezTo>
                  <a:pt x="59948" y="5480119"/>
                  <a:pt x="38537" y="5411838"/>
                  <a:pt x="18139" y="5343303"/>
                </a:cubicBezTo>
                <a:cubicBezTo>
                  <a:pt x="7370" y="5307004"/>
                  <a:pt x="-5426" y="5269945"/>
                  <a:pt x="2429" y="5231870"/>
                </a:cubicBezTo>
                <a:cubicBezTo>
                  <a:pt x="16707" y="5173310"/>
                  <a:pt x="24854" y="5113418"/>
                  <a:pt x="26754" y="5053171"/>
                </a:cubicBezTo>
                <a:cubicBezTo>
                  <a:pt x="26754" y="5010527"/>
                  <a:pt x="16365" y="4968771"/>
                  <a:pt x="20039" y="4926254"/>
                </a:cubicBezTo>
                <a:cubicBezTo>
                  <a:pt x="28211" y="4843771"/>
                  <a:pt x="30238" y="4760793"/>
                  <a:pt x="26121" y="4678005"/>
                </a:cubicBezTo>
                <a:cubicBezTo>
                  <a:pt x="26095" y="4644905"/>
                  <a:pt x="29846" y="4611907"/>
                  <a:pt x="37270" y="4579644"/>
                </a:cubicBezTo>
                <a:cubicBezTo>
                  <a:pt x="46506" y="4522710"/>
                  <a:pt x="48419" y="4464836"/>
                  <a:pt x="42971" y="4407419"/>
                </a:cubicBezTo>
                <a:cubicBezTo>
                  <a:pt x="37016" y="4340914"/>
                  <a:pt x="19279" y="4275425"/>
                  <a:pt x="14845" y="4208921"/>
                </a:cubicBezTo>
                <a:cubicBezTo>
                  <a:pt x="7876" y="4098757"/>
                  <a:pt x="17759" y="3988593"/>
                  <a:pt x="27514" y="3878937"/>
                </a:cubicBezTo>
                <a:cubicBezTo>
                  <a:pt x="35116" y="3808600"/>
                  <a:pt x="37143" y="3737768"/>
                  <a:pt x="33596" y="3667113"/>
                </a:cubicBezTo>
                <a:cubicBezTo>
                  <a:pt x="29161" y="3611016"/>
                  <a:pt x="22193" y="3554919"/>
                  <a:pt x="20926" y="3498822"/>
                </a:cubicBezTo>
                <a:cubicBezTo>
                  <a:pt x="18646" y="3398557"/>
                  <a:pt x="19532" y="3298293"/>
                  <a:pt x="25360" y="3198029"/>
                </a:cubicBezTo>
                <a:cubicBezTo>
                  <a:pt x="28274" y="3147770"/>
                  <a:pt x="32962" y="3098019"/>
                  <a:pt x="34989" y="3047379"/>
                </a:cubicBezTo>
                <a:cubicBezTo>
                  <a:pt x="37016" y="2996739"/>
                  <a:pt x="41071" y="2945592"/>
                  <a:pt x="29542" y="2895967"/>
                </a:cubicBezTo>
                <a:cubicBezTo>
                  <a:pt x="10030" y="2811568"/>
                  <a:pt x="24347" y="2727549"/>
                  <a:pt x="28528" y="2643403"/>
                </a:cubicBezTo>
                <a:cubicBezTo>
                  <a:pt x="31062" y="2591113"/>
                  <a:pt x="46266" y="2537554"/>
                  <a:pt x="32836" y="2486788"/>
                </a:cubicBezTo>
                <a:cubicBezTo>
                  <a:pt x="11677" y="2407211"/>
                  <a:pt x="25487" y="2329284"/>
                  <a:pt x="32836" y="2250976"/>
                </a:cubicBezTo>
                <a:cubicBezTo>
                  <a:pt x="41311" y="2176870"/>
                  <a:pt x="39816" y="2101951"/>
                  <a:pt x="28401" y="2028238"/>
                </a:cubicBezTo>
                <a:cubicBezTo>
                  <a:pt x="14084" y="1955108"/>
                  <a:pt x="14084" y="1879897"/>
                  <a:pt x="28401" y="1806768"/>
                </a:cubicBezTo>
                <a:cubicBezTo>
                  <a:pt x="40260" y="1746406"/>
                  <a:pt x="41628" y="1684458"/>
                  <a:pt x="32455" y="1623627"/>
                </a:cubicBezTo>
                <a:cubicBezTo>
                  <a:pt x="26247" y="1580095"/>
                  <a:pt x="15098" y="1536816"/>
                  <a:pt x="13578" y="1493284"/>
                </a:cubicBezTo>
                <a:cubicBezTo>
                  <a:pt x="10436" y="1402246"/>
                  <a:pt x="12298" y="1311107"/>
                  <a:pt x="19153" y="1220286"/>
                </a:cubicBezTo>
                <a:cubicBezTo>
                  <a:pt x="27134" y="1116849"/>
                  <a:pt x="42464" y="1013792"/>
                  <a:pt x="31822" y="909594"/>
                </a:cubicBezTo>
                <a:cubicBezTo>
                  <a:pt x="28148" y="873803"/>
                  <a:pt x="20673" y="838139"/>
                  <a:pt x="19913" y="802222"/>
                </a:cubicBezTo>
                <a:cubicBezTo>
                  <a:pt x="18266" y="734956"/>
                  <a:pt x="17505" y="668579"/>
                  <a:pt x="21306" y="599155"/>
                </a:cubicBezTo>
                <a:cubicBezTo>
                  <a:pt x="25107" y="529732"/>
                  <a:pt x="39550" y="459293"/>
                  <a:pt x="29795" y="391139"/>
                </a:cubicBezTo>
                <a:cubicBezTo>
                  <a:pt x="20039" y="322984"/>
                  <a:pt x="26374" y="255972"/>
                  <a:pt x="32709" y="189087"/>
                </a:cubicBezTo>
                <a:cubicBezTo>
                  <a:pt x="38790" y="125502"/>
                  <a:pt x="40944" y="63313"/>
                  <a:pt x="26121" y="743"/>
                </a:cubicBezTo>
                <a:close/>
              </a:path>
            </a:pathLst>
          </a:custGeom>
        </p:spPr>
      </p:pic>
      <p:sp>
        <p:nvSpPr>
          <p:cNvPr id="5" name="TextBox 4">
            <a:extLst>
              <a:ext uri="{FF2B5EF4-FFF2-40B4-BE49-F238E27FC236}">
                <a16:creationId xmlns:a16="http://schemas.microsoft.com/office/drawing/2014/main" id="{F176F8D6-C9CC-47B4-8298-92D43878A872}"/>
              </a:ext>
            </a:extLst>
          </p:cNvPr>
          <p:cNvSpPr txBox="1"/>
          <p:nvPr/>
        </p:nvSpPr>
        <p:spPr>
          <a:xfrm>
            <a:off x="758952" y="616017"/>
            <a:ext cx="4052548" cy="1015663"/>
          </a:xfrm>
          <a:prstGeom prst="rect">
            <a:avLst/>
          </a:prstGeom>
          <a:noFill/>
        </p:spPr>
        <p:txBody>
          <a:bodyPr wrap="square" rtlCol="0">
            <a:spAutoFit/>
          </a:bodyPr>
          <a:lstStyle/>
          <a:p>
            <a:r>
              <a:rPr lang="en-US" sz="6000" dirty="0"/>
              <a:t>Resource Dedication</a:t>
            </a:r>
          </a:p>
        </p:txBody>
      </p:sp>
    </p:spTree>
    <p:extLst>
      <p:ext uri="{BB962C8B-B14F-4D97-AF65-F5344CB8AC3E}">
        <p14:creationId xmlns:p14="http://schemas.microsoft.com/office/powerpoint/2010/main" val="2165859283"/>
      </p:ext>
    </p:extLst>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wood puzzle">
            <a:extLst>
              <a:ext uri="{FF2B5EF4-FFF2-40B4-BE49-F238E27FC236}">
                <a16:creationId xmlns:a16="http://schemas.microsoft.com/office/drawing/2014/main" id="{D9CDF34F-9F12-4C1D-9D8A-7C4C84C815BA}"/>
              </a:ext>
            </a:extLst>
          </p:cNvPr>
          <p:cNvPicPr>
            <a:picLocks noChangeAspect="1"/>
          </p:cNvPicPr>
          <p:nvPr/>
        </p:nvPicPr>
        <p:blipFill rotWithShape="1">
          <a:blip r:embed="rId2">
            <a:alphaModFix amt="90000"/>
            <a:extLst>
              <a:ext uri="{28A0092B-C50C-407E-A947-70E740481C1C}">
                <a14:useLocalDpi xmlns:a14="http://schemas.microsoft.com/office/drawing/2010/main" val="0"/>
              </a:ext>
            </a:extLst>
          </a:blip>
          <a:srcRect t="7683" r="-1" b="8025"/>
          <a:stretch/>
        </p:blipFill>
        <p:spPr>
          <a:xfrm>
            <a:off x="20" y="10"/>
            <a:ext cx="12188932" cy="6857990"/>
          </a:xfrm>
          <a:prstGeom prst="rect">
            <a:avLst/>
          </a:prstGeom>
        </p:spPr>
      </p:pic>
      <p:sp>
        <p:nvSpPr>
          <p:cNvPr id="12" name="Freeform: Shape 11">
            <a:extLst>
              <a:ext uri="{FF2B5EF4-FFF2-40B4-BE49-F238E27FC236}">
                <a16:creationId xmlns:a16="http://schemas.microsoft.com/office/drawing/2014/main" id="{8D5AAC53-3624-41C3-A6B5-1DA97F2901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54054" y="760956"/>
            <a:ext cx="6248168" cy="5486563"/>
          </a:xfrm>
          <a:custGeom>
            <a:avLst/>
            <a:gdLst>
              <a:gd name="connsiteX0" fmla="*/ 2612540 w 5531319"/>
              <a:gd name="connsiteY0" fmla="*/ 836 h 4424065"/>
              <a:gd name="connsiteX1" fmla="*/ 2946310 w 5531319"/>
              <a:gd name="connsiteY1" fmla="*/ 35548 h 4424065"/>
              <a:gd name="connsiteX2" fmla="*/ 3961099 w 5531319"/>
              <a:gd name="connsiteY2" fmla="*/ 303581 h 4424065"/>
              <a:gd name="connsiteX3" fmla="*/ 4854587 w 5531319"/>
              <a:gd name="connsiteY3" fmla="*/ 764502 h 4424065"/>
              <a:gd name="connsiteX4" fmla="*/ 5377812 w 5531319"/>
              <a:gd name="connsiteY4" fmla="*/ 1339732 h 4424065"/>
              <a:gd name="connsiteX5" fmla="*/ 5526197 w 5531319"/>
              <a:gd name="connsiteY5" fmla="*/ 1825829 h 4424065"/>
              <a:gd name="connsiteX6" fmla="*/ 5510557 w 5531319"/>
              <a:gd name="connsiteY6" fmla="*/ 2199398 h 4424065"/>
              <a:gd name="connsiteX7" fmla="*/ 5509795 w 5531319"/>
              <a:gd name="connsiteY7" fmla="*/ 2402839 h 4424065"/>
              <a:gd name="connsiteX8" fmla="*/ 5323519 w 5531319"/>
              <a:gd name="connsiteY8" fmla="*/ 3144890 h 4424065"/>
              <a:gd name="connsiteX9" fmla="*/ 4853061 w 5531319"/>
              <a:gd name="connsiteY9" fmla="*/ 3612932 h 4424065"/>
              <a:gd name="connsiteX10" fmla="*/ 4316358 w 5531319"/>
              <a:gd name="connsiteY10" fmla="*/ 3982940 h 4424065"/>
              <a:gd name="connsiteX11" fmla="*/ 3352556 w 5531319"/>
              <a:gd name="connsiteY11" fmla="*/ 4386771 h 4424065"/>
              <a:gd name="connsiteX12" fmla="*/ 2770206 w 5531319"/>
              <a:gd name="connsiteY12" fmla="*/ 4412201 h 4424065"/>
              <a:gd name="connsiteX13" fmla="*/ 2514888 w 5531319"/>
              <a:gd name="connsiteY13" fmla="*/ 4393637 h 4424065"/>
              <a:gd name="connsiteX14" fmla="*/ 1903166 w 5531319"/>
              <a:gd name="connsiteY14" fmla="*/ 4263562 h 4424065"/>
              <a:gd name="connsiteX15" fmla="*/ 948392 w 5531319"/>
              <a:gd name="connsiteY15" fmla="*/ 3794249 h 4424065"/>
              <a:gd name="connsiteX16" fmla="*/ 223633 w 5531319"/>
              <a:gd name="connsiteY16" fmla="*/ 2975526 h 4424065"/>
              <a:gd name="connsiteX17" fmla="*/ 39519 w 5531319"/>
              <a:gd name="connsiteY17" fmla="*/ 2401695 h 4424065"/>
              <a:gd name="connsiteX18" fmla="*/ 16251 w 5531319"/>
              <a:gd name="connsiteY18" fmla="*/ 2300991 h 4424065"/>
              <a:gd name="connsiteX19" fmla="*/ 11800 w 5531319"/>
              <a:gd name="connsiteY19" fmla="*/ 2053556 h 4424065"/>
              <a:gd name="connsiteX20" fmla="*/ 812849 w 5531319"/>
              <a:gd name="connsiteY20" fmla="*/ 651084 h 4424065"/>
              <a:gd name="connsiteX21" fmla="*/ 2066809 w 5531319"/>
              <a:gd name="connsiteY21" fmla="*/ 52586 h 4424065"/>
              <a:gd name="connsiteX22" fmla="*/ 2332045 w 5531319"/>
              <a:gd name="connsiteY22" fmla="*/ 14441 h 4424065"/>
              <a:gd name="connsiteX23" fmla="*/ 2612540 w 5531319"/>
              <a:gd name="connsiteY23" fmla="*/ 836 h 4424065"/>
              <a:gd name="connsiteX24" fmla="*/ 5468597 w 5531319"/>
              <a:gd name="connsiteY24" fmla="*/ 2088522 h 4424065"/>
              <a:gd name="connsiteX25" fmla="*/ 5471140 w 5531319"/>
              <a:gd name="connsiteY25" fmla="*/ 1826083 h 4424065"/>
              <a:gd name="connsiteX26" fmla="*/ 5327079 w 5531319"/>
              <a:gd name="connsiteY26" fmla="*/ 1361348 h 4424065"/>
              <a:gd name="connsiteX27" fmla="*/ 4833353 w 5531319"/>
              <a:gd name="connsiteY27" fmla="*/ 816507 h 4424065"/>
              <a:gd name="connsiteX28" fmla="*/ 4063456 w 5531319"/>
              <a:gd name="connsiteY28" fmla="*/ 400724 h 4424065"/>
              <a:gd name="connsiteX29" fmla="*/ 3972543 w 5531319"/>
              <a:gd name="connsiteY29" fmla="*/ 365631 h 4424065"/>
              <a:gd name="connsiteX30" fmla="*/ 3885571 w 5531319"/>
              <a:gd name="connsiteY30" fmla="*/ 334733 h 4424065"/>
              <a:gd name="connsiteX31" fmla="*/ 4355012 w 5531319"/>
              <a:gd name="connsiteY31" fmla="*/ 579880 h 4424065"/>
              <a:gd name="connsiteX32" fmla="*/ 5144618 w 5531319"/>
              <a:gd name="connsiteY32" fmla="*/ 1290779 h 4424065"/>
              <a:gd name="connsiteX33" fmla="*/ 5468597 w 5531319"/>
              <a:gd name="connsiteY33" fmla="*/ 2088522 h 4424065"/>
              <a:gd name="connsiteX34" fmla="*/ 2219771 w 5531319"/>
              <a:gd name="connsiteY34" fmla="*/ 85645 h 4424065"/>
              <a:gd name="connsiteX35" fmla="*/ 2181626 w 5531319"/>
              <a:gd name="connsiteY35" fmla="*/ 89333 h 4424065"/>
              <a:gd name="connsiteX36" fmla="*/ 1462971 w 5531319"/>
              <a:gd name="connsiteY36" fmla="*/ 303073 h 4424065"/>
              <a:gd name="connsiteX37" fmla="*/ 308697 w 5531319"/>
              <a:gd name="connsiteY37" fmla="*/ 1338461 h 4424065"/>
              <a:gd name="connsiteX38" fmla="*/ 65839 w 5531319"/>
              <a:gd name="connsiteY38" fmla="*/ 2064364 h 4424065"/>
              <a:gd name="connsiteX39" fmla="*/ 82114 w 5531319"/>
              <a:gd name="connsiteY39" fmla="*/ 2022150 h 4424065"/>
              <a:gd name="connsiteX40" fmla="*/ 423260 w 5531319"/>
              <a:gd name="connsiteY40" fmla="*/ 1282260 h 4424065"/>
              <a:gd name="connsiteX41" fmla="*/ 1231811 w 5531319"/>
              <a:gd name="connsiteY41" fmla="*/ 454001 h 4424065"/>
              <a:gd name="connsiteX42" fmla="*/ 2219771 w 5531319"/>
              <a:gd name="connsiteY42" fmla="*/ 85645 h 4424065"/>
              <a:gd name="connsiteX43" fmla="*/ 2855524 w 5531319"/>
              <a:gd name="connsiteY43" fmla="*/ 4364392 h 4424065"/>
              <a:gd name="connsiteX44" fmla="*/ 4292327 w 5531319"/>
              <a:gd name="connsiteY44" fmla="*/ 3931444 h 4424065"/>
              <a:gd name="connsiteX45" fmla="*/ 2855652 w 5531319"/>
              <a:gd name="connsiteY45" fmla="*/ 4364392 h 4424065"/>
              <a:gd name="connsiteX46" fmla="*/ 3869805 w 5531319"/>
              <a:gd name="connsiteY46" fmla="*/ 330156 h 4424065"/>
              <a:gd name="connsiteX47" fmla="*/ 3865736 w 5531319"/>
              <a:gd name="connsiteY47" fmla="*/ 329520 h 4424065"/>
              <a:gd name="connsiteX48" fmla="*/ 3866499 w 5531319"/>
              <a:gd name="connsiteY48" fmla="*/ 330537 h 4424065"/>
              <a:gd name="connsiteX49" fmla="*/ 4302117 w 5531319"/>
              <a:gd name="connsiteY49" fmla="*/ 3923561 h 4424065"/>
              <a:gd name="connsiteX50" fmla="*/ 4301101 w 5531319"/>
              <a:gd name="connsiteY50" fmla="*/ 3924959 h 4424065"/>
              <a:gd name="connsiteX51" fmla="*/ 4302880 w 5531319"/>
              <a:gd name="connsiteY51" fmla="*/ 3924959 h 4424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5531319" h="4424065">
                <a:moveTo>
                  <a:pt x="2612540" y="836"/>
                </a:moveTo>
                <a:cubicBezTo>
                  <a:pt x="2715913" y="-4250"/>
                  <a:pt x="2831239" y="14695"/>
                  <a:pt x="2946310" y="35548"/>
                </a:cubicBezTo>
                <a:cubicBezTo>
                  <a:pt x="3291651" y="98106"/>
                  <a:pt x="3631143" y="182915"/>
                  <a:pt x="3961099" y="303581"/>
                </a:cubicBezTo>
                <a:cubicBezTo>
                  <a:pt x="4278340" y="419543"/>
                  <a:pt x="4581340" y="563350"/>
                  <a:pt x="4854587" y="764502"/>
                </a:cubicBezTo>
                <a:cubicBezTo>
                  <a:pt x="5067437" y="921152"/>
                  <a:pt x="5250407" y="1105521"/>
                  <a:pt x="5377812" y="1339732"/>
                </a:cubicBezTo>
                <a:cubicBezTo>
                  <a:pt x="5459811" y="1489986"/>
                  <a:pt x="5510303" y="1655396"/>
                  <a:pt x="5526197" y="1825829"/>
                </a:cubicBezTo>
                <a:cubicBezTo>
                  <a:pt x="5538276" y="1951327"/>
                  <a:pt x="5527341" y="2074917"/>
                  <a:pt x="5510557" y="2199398"/>
                </a:cubicBezTo>
                <a:cubicBezTo>
                  <a:pt x="5502966" y="2266991"/>
                  <a:pt x="5502712" y="2335195"/>
                  <a:pt x="5509795" y="2402839"/>
                </a:cubicBezTo>
                <a:cubicBezTo>
                  <a:pt x="5534207" y="2664197"/>
                  <a:pt x="5468471" y="2926051"/>
                  <a:pt x="5323519" y="3144890"/>
                </a:cubicBezTo>
                <a:cubicBezTo>
                  <a:pt x="5201339" y="3332234"/>
                  <a:pt x="5041041" y="3491719"/>
                  <a:pt x="4853061" y="3612932"/>
                </a:cubicBezTo>
                <a:cubicBezTo>
                  <a:pt x="4671109" y="3732072"/>
                  <a:pt x="4498565" y="3864563"/>
                  <a:pt x="4316358" y="3982940"/>
                </a:cubicBezTo>
                <a:cubicBezTo>
                  <a:pt x="4019716" y="4175573"/>
                  <a:pt x="3701076" y="4317347"/>
                  <a:pt x="3352556" y="4386771"/>
                </a:cubicBezTo>
                <a:cubicBezTo>
                  <a:pt x="3160953" y="4425590"/>
                  <a:pt x="2964455" y="4434173"/>
                  <a:pt x="2770206" y="4412201"/>
                </a:cubicBezTo>
                <a:cubicBezTo>
                  <a:pt x="2685524" y="4402537"/>
                  <a:pt x="2599952" y="4402410"/>
                  <a:pt x="2514888" y="4393637"/>
                </a:cubicBezTo>
                <a:cubicBezTo>
                  <a:pt x="2307136" y="4370851"/>
                  <a:pt x="2102208" y="4327277"/>
                  <a:pt x="1903166" y="4263562"/>
                </a:cubicBezTo>
                <a:cubicBezTo>
                  <a:pt x="1560622" y="4156119"/>
                  <a:pt x="1238931" y="4006972"/>
                  <a:pt x="948392" y="3794249"/>
                </a:cubicBezTo>
                <a:cubicBezTo>
                  <a:pt x="647553" y="3573897"/>
                  <a:pt x="396812" y="3308660"/>
                  <a:pt x="223633" y="2975526"/>
                </a:cubicBezTo>
                <a:cubicBezTo>
                  <a:pt x="129453" y="2796370"/>
                  <a:pt x="67149" y="2602198"/>
                  <a:pt x="39519" y="2401695"/>
                </a:cubicBezTo>
                <a:cubicBezTo>
                  <a:pt x="34509" y="2367555"/>
                  <a:pt x="26728" y="2333872"/>
                  <a:pt x="16251" y="2300991"/>
                </a:cubicBezTo>
                <a:cubicBezTo>
                  <a:pt x="-9180" y="2218598"/>
                  <a:pt x="-25" y="2135695"/>
                  <a:pt x="11800" y="2053556"/>
                </a:cubicBezTo>
                <a:cubicBezTo>
                  <a:pt x="93685" y="1480615"/>
                  <a:pt x="377867" y="1021983"/>
                  <a:pt x="812849" y="651084"/>
                </a:cubicBezTo>
                <a:cubicBezTo>
                  <a:pt x="1176754" y="340201"/>
                  <a:pt x="1598259" y="146042"/>
                  <a:pt x="2066809" y="52586"/>
                </a:cubicBezTo>
                <a:cubicBezTo>
                  <a:pt x="2154543" y="35039"/>
                  <a:pt x="2243040" y="23087"/>
                  <a:pt x="2332045" y="14441"/>
                </a:cubicBezTo>
                <a:cubicBezTo>
                  <a:pt x="2421051" y="5794"/>
                  <a:pt x="2508912" y="2107"/>
                  <a:pt x="2612540" y="836"/>
                </a:cubicBezTo>
                <a:close/>
                <a:moveTo>
                  <a:pt x="5468597" y="2088522"/>
                </a:moveTo>
                <a:cubicBezTo>
                  <a:pt x="5479329" y="2001424"/>
                  <a:pt x="5480181" y="1913385"/>
                  <a:pt x="5471140" y="1826083"/>
                </a:cubicBezTo>
                <a:cubicBezTo>
                  <a:pt x="5455336" y="1662962"/>
                  <a:pt x="5406306" y="1504799"/>
                  <a:pt x="5327079" y="1361348"/>
                </a:cubicBezTo>
                <a:cubicBezTo>
                  <a:pt x="5206159" y="1140233"/>
                  <a:pt x="5033361" y="965782"/>
                  <a:pt x="4833353" y="816507"/>
                </a:cubicBezTo>
                <a:cubicBezTo>
                  <a:pt x="4597234" y="640276"/>
                  <a:pt x="4336321" y="509438"/>
                  <a:pt x="4063456" y="400724"/>
                </a:cubicBezTo>
                <a:cubicBezTo>
                  <a:pt x="4033359" y="388607"/>
                  <a:pt x="4003059" y="376909"/>
                  <a:pt x="3972543" y="365631"/>
                </a:cubicBezTo>
                <a:cubicBezTo>
                  <a:pt x="3943679" y="354950"/>
                  <a:pt x="3914562" y="345033"/>
                  <a:pt x="3885571" y="334733"/>
                </a:cubicBezTo>
                <a:cubicBezTo>
                  <a:pt x="4046888" y="406840"/>
                  <a:pt x="4203652" y="488713"/>
                  <a:pt x="4355012" y="579880"/>
                </a:cubicBezTo>
                <a:cubicBezTo>
                  <a:pt x="4662081" y="768063"/>
                  <a:pt x="4933802" y="995790"/>
                  <a:pt x="5144618" y="1290779"/>
                </a:cubicBezTo>
                <a:cubicBezTo>
                  <a:pt x="5314364" y="1528042"/>
                  <a:pt x="5426257" y="1789591"/>
                  <a:pt x="5468597" y="2088522"/>
                </a:cubicBezTo>
                <a:close/>
                <a:moveTo>
                  <a:pt x="2219771" y="85645"/>
                </a:moveTo>
                <a:cubicBezTo>
                  <a:pt x="2206942" y="84005"/>
                  <a:pt x="2193909" y="85264"/>
                  <a:pt x="2181626" y="89333"/>
                </a:cubicBezTo>
                <a:cubicBezTo>
                  <a:pt x="1932919" y="125113"/>
                  <a:pt x="1690799" y="197118"/>
                  <a:pt x="1462971" y="303073"/>
                </a:cubicBezTo>
                <a:cubicBezTo>
                  <a:pt x="971788" y="529528"/>
                  <a:pt x="578129" y="865460"/>
                  <a:pt x="308697" y="1338461"/>
                </a:cubicBezTo>
                <a:cubicBezTo>
                  <a:pt x="180224" y="1561852"/>
                  <a:pt x="97652" y="1808638"/>
                  <a:pt x="65839" y="2064364"/>
                </a:cubicBezTo>
                <a:cubicBezTo>
                  <a:pt x="71942" y="2050505"/>
                  <a:pt x="77283" y="2036391"/>
                  <a:pt x="82114" y="2022150"/>
                </a:cubicBezTo>
                <a:cubicBezTo>
                  <a:pt x="170103" y="1763653"/>
                  <a:pt x="279579" y="1515073"/>
                  <a:pt x="423260" y="1282260"/>
                </a:cubicBezTo>
                <a:cubicBezTo>
                  <a:pt x="630769" y="945565"/>
                  <a:pt x="895370" y="664944"/>
                  <a:pt x="1231811" y="454001"/>
                </a:cubicBezTo>
                <a:cubicBezTo>
                  <a:pt x="1535192" y="263783"/>
                  <a:pt x="1866801" y="149729"/>
                  <a:pt x="2219771" y="85645"/>
                </a:cubicBezTo>
                <a:close/>
                <a:moveTo>
                  <a:pt x="2855524" y="4364392"/>
                </a:moveTo>
                <a:cubicBezTo>
                  <a:pt x="3386633" y="4394018"/>
                  <a:pt x="3853530" y="4210158"/>
                  <a:pt x="4292327" y="3931444"/>
                </a:cubicBezTo>
                <a:cubicBezTo>
                  <a:pt x="3830134" y="4131325"/>
                  <a:pt x="3346707" y="4259111"/>
                  <a:pt x="2855652" y="4364392"/>
                </a:cubicBezTo>
                <a:close/>
                <a:moveTo>
                  <a:pt x="3869805" y="330156"/>
                </a:moveTo>
                <a:lnTo>
                  <a:pt x="3865736" y="329520"/>
                </a:lnTo>
                <a:cubicBezTo>
                  <a:pt x="3865736" y="329520"/>
                  <a:pt x="3865736" y="330410"/>
                  <a:pt x="3866499" y="330537"/>
                </a:cubicBezTo>
                <a:close/>
                <a:moveTo>
                  <a:pt x="4302117" y="3923561"/>
                </a:moveTo>
                <a:lnTo>
                  <a:pt x="4301101" y="3924959"/>
                </a:lnTo>
                <a:lnTo>
                  <a:pt x="4302880" y="3924959"/>
                </a:lnTo>
                <a:close/>
              </a:path>
            </a:pathLst>
          </a:custGeom>
          <a:solidFill>
            <a:srgbClr val="FBA420"/>
          </a:solidFill>
          <a:ln w="12700" cap="flat">
            <a:noFill/>
            <a:prstDash val="solid"/>
            <a:miter/>
          </a:ln>
        </p:spPr>
        <p:txBody>
          <a:bodyPr rtlCol="0" anchor="ctr"/>
          <a:lstStyle/>
          <a:p>
            <a:endParaRPr lang="en-US"/>
          </a:p>
        </p:txBody>
      </p:sp>
      <p:sp>
        <p:nvSpPr>
          <p:cNvPr id="14" name="Rectangle 6">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72499" y="3095719"/>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rgbClr val="FBA420"/>
          </a:solidFill>
          <a:ln w="38100" cap="rnd">
            <a:solidFill>
              <a:srgbClr val="FBA420"/>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E8C59F3-CC50-4F3E-96DF-BC0829DD656F}"/>
              </a:ext>
            </a:extLst>
          </p:cNvPr>
          <p:cNvSpPr>
            <a:spLocks noGrp="1"/>
          </p:cNvSpPr>
          <p:nvPr>
            <p:ph idx="1"/>
          </p:nvPr>
        </p:nvSpPr>
        <p:spPr>
          <a:xfrm>
            <a:off x="6196261" y="3308684"/>
            <a:ext cx="4748143" cy="3114694"/>
          </a:xfrm>
        </p:spPr>
        <p:txBody>
          <a:bodyPr>
            <a:normAutofit/>
          </a:bodyPr>
          <a:lstStyle/>
          <a:p>
            <a:pPr>
              <a:lnSpc>
                <a:spcPct val="100000"/>
              </a:lnSpc>
            </a:pPr>
            <a:r>
              <a:rPr lang="en-US" b="0" i="0" dirty="0">
                <a:effectLst/>
                <a:latin typeface="The Hand Bold (Body)"/>
              </a:rPr>
              <a:t>For politicians, most misinformation is based around people and not issues (with the notable exception of health care). If you wish to advance legislation, decoupling the issue from individuals will the best way to limit misinformation's impact</a:t>
            </a:r>
            <a:r>
              <a:rPr lang="en-US" b="0" i="0" dirty="0">
                <a:solidFill>
                  <a:srgbClr val="FBF9F6"/>
                </a:solidFill>
                <a:effectLst/>
                <a:latin typeface="The Hand Bold (Body)"/>
              </a:rPr>
              <a:t>.</a:t>
            </a:r>
          </a:p>
          <a:p>
            <a:pPr>
              <a:lnSpc>
                <a:spcPct val="100000"/>
              </a:lnSpc>
            </a:pPr>
            <a:endParaRPr lang="en-US" dirty="0">
              <a:solidFill>
                <a:srgbClr val="FBF9F6"/>
              </a:solidFill>
              <a:latin typeface="Sarif hand"/>
            </a:endParaRPr>
          </a:p>
        </p:txBody>
      </p:sp>
      <p:sp>
        <p:nvSpPr>
          <p:cNvPr id="6" name="TextBox 5">
            <a:extLst>
              <a:ext uri="{FF2B5EF4-FFF2-40B4-BE49-F238E27FC236}">
                <a16:creationId xmlns:a16="http://schemas.microsoft.com/office/drawing/2014/main" id="{16836742-B5C4-4851-BF40-62D4134C5C7C}"/>
              </a:ext>
            </a:extLst>
          </p:cNvPr>
          <p:cNvSpPr txBox="1"/>
          <p:nvPr/>
        </p:nvSpPr>
        <p:spPr>
          <a:xfrm>
            <a:off x="6727371" y="1660849"/>
            <a:ext cx="3470988" cy="1200329"/>
          </a:xfrm>
          <a:prstGeom prst="rect">
            <a:avLst/>
          </a:prstGeom>
          <a:noFill/>
        </p:spPr>
        <p:txBody>
          <a:bodyPr wrap="square" rtlCol="0">
            <a:spAutoFit/>
          </a:bodyPr>
          <a:lstStyle/>
          <a:p>
            <a:r>
              <a:rPr lang="en-US" sz="7200" dirty="0">
                <a:solidFill>
                  <a:schemeClr val="bg1"/>
                </a:solidFill>
              </a:rPr>
              <a:t>Politics</a:t>
            </a:r>
          </a:p>
        </p:txBody>
      </p:sp>
    </p:spTree>
    <p:extLst>
      <p:ext uri="{BB962C8B-B14F-4D97-AF65-F5344CB8AC3E}">
        <p14:creationId xmlns:p14="http://schemas.microsoft.com/office/powerpoint/2010/main" val="25058940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A9F7B4E-B03D-4F64-BE33-00D074458D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Small white light bulbs with one large yellow light bulb drawn on a black surface">
            <a:extLst>
              <a:ext uri="{FF2B5EF4-FFF2-40B4-BE49-F238E27FC236}">
                <a16:creationId xmlns:a16="http://schemas.microsoft.com/office/drawing/2014/main" id="{7D5A5DE3-84A2-42F8-BFD1-5A5857ECE008}"/>
              </a:ext>
            </a:extLst>
          </p:cNvPr>
          <p:cNvPicPr>
            <a:picLocks noChangeAspect="1"/>
          </p:cNvPicPr>
          <p:nvPr/>
        </p:nvPicPr>
        <p:blipFill rotWithShape="1">
          <a:blip r:embed="rId2">
            <a:alphaModFix amt="20000"/>
            <a:extLst>
              <a:ext uri="{28A0092B-C50C-407E-A947-70E740481C1C}">
                <a14:useLocalDpi xmlns:a14="http://schemas.microsoft.com/office/drawing/2010/main" val="0"/>
              </a:ext>
            </a:extLst>
          </a:blip>
          <a:srcRect t="8978" b="6752"/>
          <a:stretch/>
        </p:blipFill>
        <p:spPr>
          <a:xfrm>
            <a:off x="20" y="10"/>
            <a:ext cx="12191979" cy="6857990"/>
          </a:xfrm>
          <a:prstGeom prst="rect">
            <a:avLst/>
          </a:prstGeom>
        </p:spPr>
      </p:pic>
      <p:sp>
        <p:nvSpPr>
          <p:cNvPr id="12" name="Rectangle 6">
            <a:extLst>
              <a:ext uri="{FF2B5EF4-FFF2-40B4-BE49-F238E27FC236}">
                <a16:creationId xmlns:a16="http://schemas.microsoft.com/office/drawing/2014/main" id="{1CA8A97F-67F0-4D5F-A850-0C30727D1C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5578" y="1802192"/>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85AD0496-3F16-42F1-9588-5B7A90E9B0FD}"/>
              </a:ext>
            </a:extLst>
          </p:cNvPr>
          <p:cNvSpPr>
            <a:spLocks noGrp="1"/>
          </p:cNvSpPr>
          <p:nvPr>
            <p:ph idx="1"/>
          </p:nvPr>
        </p:nvSpPr>
        <p:spPr>
          <a:xfrm>
            <a:off x="838200" y="2004446"/>
            <a:ext cx="10515600" cy="4176897"/>
          </a:xfrm>
        </p:spPr>
        <p:txBody>
          <a:bodyPr>
            <a:normAutofit/>
          </a:bodyPr>
          <a:lstStyle/>
          <a:p>
            <a:r>
              <a:rPr lang="en-US" sz="4400" b="0" i="0" dirty="0">
                <a:effectLst/>
                <a:latin typeface="The Hand Bold (Body)"/>
              </a:rPr>
              <a:t>For Journalists, bloggers and people at large: Email chains, social media posts and viral content should never be used as a source for content</a:t>
            </a:r>
            <a:r>
              <a:rPr lang="en-US" sz="5400" b="0" i="0" dirty="0">
                <a:effectLst/>
                <a:latin typeface="The Hand Bold (Body)"/>
              </a:rPr>
              <a:t>. </a:t>
            </a:r>
          </a:p>
          <a:p>
            <a:endParaRPr lang="en-US" sz="3200" dirty="0"/>
          </a:p>
        </p:txBody>
      </p:sp>
      <p:sp>
        <p:nvSpPr>
          <p:cNvPr id="6" name="TextBox 5">
            <a:extLst>
              <a:ext uri="{FF2B5EF4-FFF2-40B4-BE49-F238E27FC236}">
                <a16:creationId xmlns:a16="http://schemas.microsoft.com/office/drawing/2014/main" id="{19E13743-DF93-4379-AD18-330904A1290D}"/>
              </a:ext>
            </a:extLst>
          </p:cNvPr>
          <p:cNvSpPr txBox="1"/>
          <p:nvPr/>
        </p:nvSpPr>
        <p:spPr>
          <a:xfrm>
            <a:off x="572494" y="530578"/>
            <a:ext cx="9711684" cy="1200329"/>
          </a:xfrm>
          <a:prstGeom prst="rect">
            <a:avLst/>
          </a:prstGeom>
          <a:noFill/>
        </p:spPr>
        <p:txBody>
          <a:bodyPr wrap="square" rtlCol="0">
            <a:spAutoFit/>
          </a:bodyPr>
          <a:lstStyle/>
          <a:p>
            <a:r>
              <a:rPr lang="en-US" sz="7200" dirty="0"/>
              <a:t>Perpetuating Information</a:t>
            </a:r>
          </a:p>
        </p:txBody>
      </p:sp>
    </p:spTree>
    <p:extLst>
      <p:ext uri="{BB962C8B-B14F-4D97-AF65-F5344CB8AC3E}">
        <p14:creationId xmlns:p14="http://schemas.microsoft.com/office/powerpoint/2010/main" val="765037243"/>
      </p:ext>
    </p:extLst>
  </p:cSld>
  <p:clrMapOvr>
    <a:overrideClrMapping bg1="dk1" tx1="lt1" bg2="dk2" tx2="lt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1E54A4C-27C8-425E-8D48-B9444171A947}"/>
              </a:ext>
            </a:extLst>
          </p:cNvPr>
          <p:cNvSpPr>
            <a:spLocks noGrp="1"/>
          </p:cNvSpPr>
          <p:nvPr>
            <p:ph type="title"/>
          </p:nvPr>
        </p:nvSpPr>
        <p:spPr>
          <a:xfrm>
            <a:off x="5297762" y="329184"/>
            <a:ext cx="6251110" cy="1783080"/>
          </a:xfrm>
        </p:spPr>
        <p:txBody>
          <a:bodyPr anchor="b">
            <a:normAutofit/>
          </a:bodyPr>
          <a:lstStyle/>
          <a:p>
            <a:r>
              <a:rPr lang="en-US" sz="7200" dirty="0"/>
              <a:t>Future Work</a:t>
            </a:r>
          </a:p>
        </p:txBody>
      </p:sp>
      <p:sp>
        <p:nvSpPr>
          <p:cNvPr id="11" name="Rectangle 6">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2862" y="2395728"/>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accent1"/>
          </a:solidFill>
          <a:ln w="38100" cap="rnd">
            <a:solidFill>
              <a:schemeClr val="accent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F8B6F65-2A6F-42C3-B8D8-31896C394E47}"/>
              </a:ext>
            </a:extLst>
          </p:cNvPr>
          <p:cNvSpPr>
            <a:spLocks noGrp="1"/>
          </p:cNvSpPr>
          <p:nvPr>
            <p:ph idx="1"/>
          </p:nvPr>
        </p:nvSpPr>
        <p:spPr>
          <a:xfrm>
            <a:off x="5297762" y="2706623"/>
            <a:ext cx="6251110" cy="4076731"/>
          </a:xfrm>
        </p:spPr>
        <p:txBody>
          <a:bodyPr>
            <a:normAutofit fontScale="92500" lnSpcReduction="20000"/>
          </a:bodyPr>
          <a:lstStyle/>
          <a:p>
            <a:r>
              <a:rPr lang="en-US" sz="3200" b="0" dirty="0">
                <a:effectLst/>
                <a:latin typeface="The Hand Bold (Body)"/>
              </a:rPr>
              <a:t>I would like to bring in some more quotes.</a:t>
            </a:r>
          </a:p>
          <a:p>
            <a:r>
              <a:rPr lang="en-US" sz="3200" b="0" dirty="0">
                <a:effectLst/>
                <a:latin typeface="The Hand Bold (Body)"/>
              </a:rPr>
              <a:t>The second modeling goal is to implement a version of a BERT transformer. </a:t>
            </a:r>
          </a:p>
          <a:p>
            <a:r>
              <a:rPr lang="en-US" sz="3200" b="0" dirty="0">
                <a:effectLst/>
                <a:latin typeface="The Hand Bold (Body)"/>
              </a:rPr>
              <a:t>As for the data exploration; I would like to make more use of the various NLTK </a:t>
            </a:r>
            <a:r>
              <a:rPr lang="en-US" sz="3200" b="0" dirty="0" err="1">
                <a:effectLst/>
                <a:latin typeface="The Hand Bold (Body)"/>
              </a:rPr>
              <a:t>apis</a:t>
            </a:r>
            <a:r>
              <a:rPr lang="en-US" sz="3200" b="0" dirty="0">
                <a:effectLst/>
                <a:latin typeface="The Hand Bold (Body)"/>
              </a:rPr>
              <a:t> for text engineering.</a:t>
            </a:r>
          </a:p>
          <a:p>
            <a:r>
              <a:rPr lang="en-US" sz="3200" b="0" dirty="0">
                <a:effectLst/>
                <a:latin typeface="The Hand Bold (Body)"/>
              </a:rPr>
              <a:t>I would like to make the data more interactive on the app such that users can select specific quotes and interact with them through the various text models.</a:t>
            </a:r>
          </a:p>
        </p:txBody>
      </p:sp>
      <p:pic>
        <p:nvPicPr>
          <p:cNvPr id="5" name="Picture 4">
            <a:extLst>
              <a:ext uri="{FF2B5EF4-FFF2-40B4-BE49-F238E27FC236}">
                <a16:creationId xmlns:a16="http://schemas.microsoft.com/office/drawing/2014/main" id="{2E3BBD6E-E0FA-434A-8C9A-A141AA369CA9}"/>
              </a:ext>
            </a:extLst>
          </p:cNvPr>
          <p:cNvPicPr>
            <a:picLocks noChangeAspect="1"/>
          </p:cNvPicPr>
          <p:nvPr/>
        </p:nvPicPr>
        <p:blipFill rotWithShape="1">
          <a:blip r:embed="rId2"/>
          <a:srcRect l="26109" r="28560" b="-1"/>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Tree>
    <p:extLst>
      <p:ext uri="{BB962C8B-B14F-4D97-AF65-F5344CB8AC3E}">
        <p14:creationId xmlns:p14="http://schemas.microsoft.com/office/powerpoint/2010/main" val="16057468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9760DE-8D14-4B59-9FF6-B67DC5E84137}"/>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A67476D0-B69F-4CF4-BCD0-EA6B05E4DA52}"/>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41724035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B72DE4C0-EE12-4CAC-98CF-A89349319A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029CF03F-5E6E-4B23-89A5-81548BA4C6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rgbClr val="1484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C079471-9259-4468-A38F-349E78CBC85F}"/>
              </a:ext>
            </a:extLst>
          </p:cNvPr>
          <p:cNvSpPr>
            <a:spLocks noGrp="1"/>
          </p:cNvSpPr>
          <p:nvPr>
            <p:ph type="title"/>
          </p:nvPr>
        </p:nvSpPr>
        <p:spPr>
          <a:xfrm>
            <a:off x="4654296" y="329184"/>
            <a:ext cx="6894576" cy="1783080"/>
          </a:xfrm>
        </p:spPr>
        <p:txBody>
          <a:bodyPr vert="horz" lIns="91440" tIns="45720" rIns="91440" bIns="45720" rtlCol="0" anchor="b">
            <a:normAutofit/>
          </a:bodyPr>
          <a:lstStyle/>
          <a:p>
            <a:r>
              <a:rPr lang="en-US" sz="7200"/>
              <a:t>Presentation Overview</a:t>
            </a:r>
          </a:p>
        </p:txBody>
      </p:sp>
      <p:sp>
        <p:nvSpPr>
          <p:cNvPr id="33" name="Rectangle 6">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6" y="2395728"/>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CE808C0D-1ACD-4AC5-AF0F-24CFE71A9AAB}"/>
              </a:ext>
            </a:extLst>
          </p:cNvPr>
          <p:cNvSpPr txBox="1"/>
          <p:nvPr/>
        </p:nvSpPr>
        <p:spPr>
          <a:xfrm>
            <a:off x="4654296" y="2706624"/>
            <a:ext cx="6894576" cy="3483864"/>
          </a:xfrm>
          <a:prstGeom prst="rect">
            <a:avLst/>
          </a:prstGeom>
        </p:spPr>
        <p:txBody>
          <a:bodyPr vert="horz" lIns="91440" tIns="45720" rIns="91440" bIns="45720" rtlCol="0">
            <a:normAutofit/>
          </a:bodyPr>
          <a:lstStyle/>
          <a:p>
            <a:pPr marL="342900" indent="-228600">
              <a:lnSpc>
                <a:spcPct val="110000"/>
              </a:lnSpc>
              <a:spcAft>
                <a:spcPts val="600"/>
              </a:spcAft>
              <a:buFont typeface="Arial" panose="020B0604020202020204" pitchFamily="34" charset="0"/>
              <a:buChar char="•"/>
            </a:pPr>
            <a:r>
              <a:rPr lang="en-US" sz="3600" dirty="0"/>
              <a:t>Quick intro to the data</a:t>
            </a:r>
          </a:p>
          <a:p>
            <a:pPr marL="342900" indent="-228600">
              <a:lnSpc>
                <a:spcPct val="110000"/>
              </a:lnSpc>
              <a:spcAft>
                <a:spcPts val="600"/>
              </a:spcAft>
              <a:buFont typeface="Arial" panose="020B0604020202020204" pitchFamily="34" charset="0"/>
              <a:buChar char="•"/>
            </a:pPr>
            <a:r>
              <a:rPr lang="en-US" sz="3600" dirty="0"/>
              <a:t>Talk about misinformation and what we found</a:t>
            </a:r>
          </a:p>
          <a:p>
            <a:pPr marL="342900" indent="-228600">
              <a:lnSpc>
                <a:spcPct val="110000"/>
              </a:lnSpc>
              <a:spcAft>
                <a:spcPts val="600"/>
              </a:spcAft>
              <a:buFont typeface="Arial" panose="020B0604020202020204" pitchFamily="34" charset="0"/>
              <a:buChar char="•"/>
            </a:pPr>
            <a:r>
              <a:rPr lang="en-US" sz="3600" dirty="0"/>
              <a:t>Explore some recommendations</a:t>
            </a:r>
          </a:p>
          <a:p>
            <a:pPr marL="342900" indent="-228600">
              <a:lnSpc>
                <a:spcPct val="110000"/>
              </a:lnSpc>
              <a:spcAft>
                <a:spcPts val="600"/>
              </a:spcAft>
              <a:buFont typeface="Arial" panose="020B0604020202020204" pitchFamily="34" charset="0"/>
              <a:buChar char="•"/>
            </a:pPr>
            <a:r>
              <a:rPr lang="en-US" sz="3600" dirty="0"/>
              <a:t>Talk about the future</a:t>
            </a:r>
          </a:p>
          <a:p>
            <a:pPr marL="342900" indent="-228600">
              <a:lnSpc>
                <a:spcPct val="110000"/>
              </a:lnSpc>
              <a:spcAft>
                <a:spcPts val="600"/>
              </a:spcAft>
              <a:buFont typeface="Arial" panose="020B0604020202020204" pitchFamily="34" charset="0"/>
              <a:buChar char="•"/>
            </a:pPr>
            <a:endParaRPr lang="en-US" dirty="0"/>
          </a:p>
        </p:txBody>
      </p:sp>
      <p:pic>
        <p:nvPicPr>
          <p:cNvPr id="5" name="Picture 4" descr="A close - up of a microphone&#10;&#10;Description automatically generated with low confidence">
            <a:extLst>
              <a:ext uri="{FF2B5EF4-FFF2-40B4-BE49-F238E27FC236}">
                <a16:creationId xmlns:a16="http://schemas.microsoft.com/office/drawing/2014/main" id="{BA893595-DFD6-44FF-93FB-3185B787EDC4}"/>
              </a:ext>
            </a:extLst>
          </p:cNvPr>
          <p:cNvPicPr>
            <a:picLocks noChangeAspect="1"/>
          </p:cNvPicPr>
          <p:nvPr/>
        </p:nvPicPr>
        <p:blipFill rotWithShape="1">
          <a:blip r:embed="rId2"/>
          <a:srcRect l="30168" r="32890"/>
          <a:stretch/>
        </p:blipFill>
        <p:spPr>
          <a:xfrm>
            <a:off x="20" y="10"/>
            <a:ext cx="4053550" cy="6857989"/>
          </a:xfrm>
          <a:custGeom>
            <a:avLst/>
            <a:gdLst/>
            <a:ahLst/>
            <a:cxnLst/>
            <a:rect l="l" t="t" r="r" b="b"/>
            <a:pathLst>
              <a:path w="4053570" h="6857999">
                <a:moveTo>
                  <a:pt x="0" y="0"/>
                </a:moveTo>
                <a:lnTo>
                  <a:pt x="4022851" y="0"/>
                </a:lnTo>
                <a:lnTo>
                  <a:pt x="4023684" y="7069"/>
                </a:lnTo>
                <a:cubicBezTo>
                  <a:pt x="4038634" y="90834"/>
                  <a:pt x="4036100" y="175741"/>
                  <a:pt x="4040154" y="260014"/>
                </a:cubicBezTo>
                <a:cubicBezTo>
                  <a:pt x="4044969" y="363071"/>
                  <a:pt x="4038888" y="466508"/>
                  <a:pt x="4036607" y="569818"/>
                </a:cubicBezTo>
                <a:cubicBezTo>
                  <a:pt x="4034833" y="657771"/>
                  <a:pt x="4026091" y="745598"/>
                  <a:pt x="4028752" y="833678"/>
                </a:cubicBezTo>
                <a:cubicBezTo>
                  <a:pt x="4028942" y="836724"/>
                  <a:pt x="4028942" y="839770"/>
                  <a:pt x="4028752" y="842816"/>
                </a:cubicBezTo>
                <a:cubicBezTo>
                  <a:pt x="4020643" y="939653"/>
                  <a:pt x="4020643" y="1036998"/>
                  <a:pt x="4028752" y="1133836"/>
                </a:cubicBezTo>
                <a:cubicBezTo>
                  <a:pt x="4031324" y="1174144"/>
                  <a:pt x="4030602" y="1214593"/>
                  <a:pt x="4026598" y="1254787"/>
                </a:cubicBezTo>
                <a:cubicBezTo>
                  <a:pt x="4022797" y="1305935"/>
                  <a:pt x="4010634" y="1357844"/>
                  <a:pt x="4019376" y="1408610"/>
                </a:cubicBezTo>
                <a:cubicBezTo>
                  <a:pt x="4025065" y="1450430"/>
                  <a:pt x="4028194" y="1492566"/>
                  <a:pt x="4028752" y="1534766"/>
                </a:cubicBezTo>
                <a:cubicBezTo>
                  <a:pt x="4033186" y="1629192"/>
                  <a:pt x="4029005" y="1724125"/>
                  <a:pt x="4027358" y="1818805"/>
                </a:cubicBezTo>
                <a:cubicBezTo>
                  <a:pt x="4025584" y="1929096"/>
                  <a:pt x="4028372" y="2039387"/>
                  <a:pt x="4019503" y="2149804"/>
                </a:cubicBezTo>
                <a:cubicBezTo>
                  <a:pt x="4014625" y="2239001"/>
                  <a:pt x="4014625" y="2328401"/>
                  <a:pt x="4019503" y="2417598"/>
                </a:cubicBezTo>
                <a:cubicBezTo>
                  <a:pt x="4021910" y="2499333"/>
                  <a:pt x="4034200" y="2580306"/>
                  <a:pt x="4032173" y="2662929"/>
                </a:cubicBezTo>
                <a:cubicBezTo>
                  <a:pt x="4029765" y="2759258"/>
                  <a:pt x="4018363" y="2855334"/>
                  <a:pt x="4021910" y="2951918"/>
                </a:cubicBezTo>
                <a:cubicBezTo>
                  <a:pt x="4023557" y="2997989"/>
                  <a:pt x="4023684" y="3044060"/>
                  <a:pt x="4024571" y="3090130"/>
                </a:cubicBezTo>
                <a:cubicBezTo>
                  <a:pt x="4025711" y="3145593"/>
                  <a:pt x="4035720" y="3200928"/>
                  <a:pt x="4030145" y="3256264"/>
                </a:cubicBezTo>
                <a:cubicBezTo>
                  <a:pt x="4020897" y="3348533"/>
                  <a:pt x="3996951" y="3439278"/>
                  <a:pt x="4011901" y="3533831"/>
                </a:cubicBezTo>
                <a:cubicBezTo>
                  <a:pt x="4020136" y="3585867"/>
                  <a:pt x="4029385" y="3638030"/>
                  <a:pt x="4034200" y="3690573"/>
                </a:cubicBezTo>
                <a:cubicBezTo>
                  <a:pt x="4038381" y="3737532"/>
                  <a:pt x="4048896" y="3785253"/>
                  <a:pt x="4040914" y="3831958"/>
                </a:cubicBezTo>
                <a:cubicBezTo>
                  <a:pt x="4034073" y="3871937"/>
                  <a:pt x="4037620" y="3911916"/>
                  <a:pt x="4032299" y="3951895"/>
                </a:cubicBezTo>
                <a:cubicBezTo>
                  <a:pt x="4025331" y="4004311"/>
                  <a:pt x="4021657" y="4057616"/>
                  <a:pt x="4016336" y="4110414"/>
                </a:cubicBezTo>
                <a:cubicBezTo>
                  <a:pt x="4011648" y="4158261"/>
                  <a:pt x="4007974" y="4205982"/>
                  <a:pt x="4020643" y="4250911"/>
                </a:cubicBezTo>
                <a:cubicBezTo>
                  <a:pt x="4051684" y="4363994"/>
                  <a:pt x="4034707" y="4476442"/>
                  <a:pt x="4023051" y="4588763"/>
                </a:cubicBezTo>
                <a:cubicBezTo>
                  <a:pt x="4017349" y="4643337"/>
                  <a:pt x="4008987" y="4701084"/>
                  <a:pt x="4021657" y="4751090"/>
                </a:cubicBezTo>
                <a:cubicBezTo>
                  <a:pt x="4044969" y="4839804"/>
                  <a:pt x="4026725" y="4924077"/>
                  <a:pt x="4016589" y="5009238"/>
                </a:cubicBezTo>
                <a:cubicBezTo>
                  <a:pt x="4004363" y="5092546"/>
                  <a:pt x="4006124" y="5177301"/>
                  <a:pt x="4021784" y="5260026"/>
                </a:cubicBezTo>
                <a:cubicBezTo>
                  <a:pt x="4034200" y="5318407"/>
                  <a:pt x="4034200" y="5377804"/>
                  <a:pt x="4035720" y="5436566"/>
                </a:cubicBezTo>
                <a:cubicBezTo>
                  <a:pt x="4036607" y="5473373"/>
                  <a:pt x="4023051" y="5510813"/>
                  <a:pt x="4014055" y="5547492"/>
                </a:cubicBezTo>
                <a:cubicBezTo>
                  <a:pt x="3997965" y="5613743"/>
                  <a:pt x="3992137" y="5681008"/>
                  <a:pt x="4014055" y="5745609"/>
                </a:cubicBezTo>
                <a:cubicBezTo>
                  <a:pt x="4044589" y="5835085"/>
                  <a:pt x="4062073" y="5924561"/>
                  <a:pt x="4049403" y="6019242"/>
                </a:cubicBezTo>
                <a:cubicBezTo>
                  <a:pt x="4042055" y="6077623"/>
                  <a:pt x="4040408" y="6137274"/>
                  <a:pt x="4029385" y="6194894"/>
                </a:cubicBezTo>
                <a:cubicBezTo>
                  <a:pt x="4011268" y="6290463"/>
                  <a:pt x="4017729" y="6385396"/>
                  <a:pt x="4032173" y="6479568"/>
                </a:cubicBezTo>
                <a:cubicBezTo>
                  <a:pt x="4042321" y="6558257"/>
                  <a:pt x="4043423" y="6637846"/>
                  <a:pt x="4035467" y="6716775"/>
                </a:cubicBezTo>
                <a:lnTo>
                  <a:pt x="4025707" y="6857999"/>
                </a:lnTo>
                <a:lnTo>
                  <a:pt x="0" y="6857999"/>
                </a:lnTo>
                <a:close/>
              </a:path>
            </a:pathLst>
          </a:custGeom>
        </p:spPr>
      </p:pic>
    </p:spTree>
    <p:extLst>
      <p:ext uri="{BB962C8B-B14F-4D97-AF65-F5344CB8AC3E}">
        <p14:creationId xmlns:p14="http://schemas.microsoft.com/office/powerpoint/2010/main" val="2114640038"/>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6">
            <a:extLst>
              <a:ext uri="{FF2B5EF4-FFF2-40B4-BE49-F238E27FC236}">
                <a16:creationId xmlns:a16="http://schemas.microsoft.com/office/drawing/2014/main" id="{DA381740-063A-41A4-836D-85D14980E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5" name="Picture 4" descr="A group of presents&#10;&#10;Description automatically generated with low confidence">
            <a:extLst>
              <a:ext uri="{FF2B5EF4-FFF2-40B4-BE49-F238E27FC236}">
                <a16:creationId xmlns:a16="http://schemas.microsoft.com/office/drawing/2014/main" id="{20C39909-6E29-4709-9D04-C9661F89606E}"/>
              </a:ext>
            </a:extLst>
          </p:cNvPr>
          <p:cNvPicPr>
            <a:picLocks noChangeAspect="1"/>
          </p:cNvPicPr>
          <p:nvPr/>
        </p:nvPicPr>
        <p:blipFill rotWithShape="1">
          <a:blip r:embed="rId2"/>
          <a:srcRect t="7025" b="8705"/>
          <a:stretch/>
        </p:blipFill>
        <p:spPr>
          <a:xfrm>
            <a:off x="20" y="-22"/>
            <a:ext cx="12191977" cy="6858022"/>
          </a:xfrm>
          <a:prstGeom prst="rect">
            <a:avLst/>
          </a:prstGeom>
        </p:spPr>
      </p:pic>
      <p:sp>
        <p:nvSpPr>
          <p:cNvPr id="11" name="Rectangle 10">
            <a:extLst>
              <a:ext uri="{FF2B5EF4-FFF2-40B4-BE49-F238E27FC236}">
                <a16:creationId xmlns:a16="http://schemas.microsoft.com/office/drawing/2014/main" id="{D5B012D8-7F27-4758-9AC6-C889B154BD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103377" y="1100316"/>
            <a:ext cx="6858003" cy="4657347"/>
          </a:xfrm>
          <a:prstGeom prst="rect">
            <a:avLst/>
          </a:prstGeom>
          <a:gradFill flip="none" rotWithShape="1">
            <a:gsLst>
              <a:gs pos="48000">
                <a:srgbClr val="262626">
                  <a:alpha val="24000"/>
                </a:srgbClr>
              </a:gs>
              <a:gs pos="85000">
                <a:srgbClr val="262626">
                  <a:alpha val="45000"/>
                </a:srgb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40CDC84-4EE6-4E14-90C4-56266BC3456A}"/>
              </a:ext>
            </a:extLst>
          </p:cNvPr>
          <p:cNvSpPr>
            <a:spLocks noGrp="1"/>
          </p:cNvSpPr>
          <p:nvPr>
            <p:ph type="title"/>
          </p:nvPr>
        </p:nvSpPr>
        <p:spPr>
          <a:xfrm>
            <a:off x="643466" y="643467"/>
            <a:ext cx="5452529" cy="3569242"/>
          </a:xfrm>
        </p:spPr>
        <p:txBody>
          <a:bodyPr vert="horz" lIns="91440" tIns="45720" rIns="91440" bIns="45720" rtlCol="0" anchor="t">
            <a:normAutofit/>
          </a:bodyPr>
          <a:lstStyle/>
          <a:p>
            <a:r>
              <a:rPr lang="en-US" sz="6600">
                <a:solidFill>
                  <a:schemeClr val="bg1"/>
                </a:solidFill>
              </a:rPr>
              <a:t>Thank you</a:t>
            </a:r>
          </a:p>
        </p:txBody>
      </p:sp>
      <p:sp>
        <p:nvSpPr>
          <p:cNvPr id="13" name="Rectangle 12">
            <a:extLst>
              <a:ext uri="{FF2B5EF4-FFF2-40B4-BE49-F238E27FC236}">
                <a16:creationId xmlns:a16="http://schemas.microsoft.com/office/drawing/2014/main" id="{4063B759-00FC-46D1-9898-8E8625268F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40187" y="2206184"/>
            <a:ext cx="6858003" cy="2445624"/>
          </a:xfrm>
          <a:prstGeom prst="rect">
            <a:avLst/>
          </a:prstGeom>
          <a:gradFill flip="none" rotWithShape="1">
            <a:gsLst>
              <a:gs pos="48000">
                <a:srgbClr val="262626">
                  <a:alpha val="24000"/>
                </a:srgbClr>
              </a:gs>
              <a:gs pos="85000">
                <a:srgbClr val="262626">
                  <a:alpha val="45000"/>
                </a:srgb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025580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6">
            <a:extLst>
              <a:ext uri="{FF2B5EF4-FFF2-40B4-BE49-F238E27FC236}">
                <a16:creationId xmlns:a16="http://schemas.microsoft.com/office/drawing/2014/main" id="{DA381740-063A-41A4-836D-85D14980E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16" name="Rectangle 10">
            <a:extLst>
              <a:ext uri="{FF2B5EF4-FFF2-40B4-BE49-F238E27FC236}">
                <a16:creationId xmlns:a16="http://schemas.microsoft.com/office/drawing/2014/main" id="{678CC48C-9275-4EFA-9B84-8E818500B9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4">
            <a:extLst>
              <a:ext uri="{FF2B5EF4-FFF2-40B4-BE49-F238E27FC236}">
                <a16:creationId xmlns:a16="http://schemas.microsoft.com/office/drawing/2014/main" id="{65D33654-E506-4F1A-BE73-5A4B3B968A58}"/>
              </a:ext>
            </a:extLst>
          </p:cNvPr>
          <p:cNvPicPr>
            <a:picLocks noChangeAspect="1"/>
          </p:cNvPicPr>
          <p:nvPr/>
        </p:nvPicPr>
        <p:blipFill rotWithShape="1">
          <a:blip r:embed="rId2"/>
          <a:srcRect t="173" r="-1" b="15535"/>
          <a:stretch/>
        </p:blipFill>
        <p:spPr>
          <a:xfrm>
            <a:off x="-1" y="-1"/>
            <a:ext cx="12188952" cy="6858000"/>
          </a:xfrm>
          <a:prstGeom prst="rect">
            <a:avLst/>
          </a:prstGeom>
        </p:spPr>
      </p:pic>
      <p:sp>
        <p:nvSpPr>
          <p:cNvPr id="18" name="Rectangle 12">
            <a:extLst>
              <a:ext uri="{FF2B5EF4-FFF2-40B4-BE49-F238E27FC236}">
                <a16:creationId xmlns:a16="http://schemas.microsoft.com/office/drawing/2014/main" id="{0A324144-E9CF-4B12-A53E-FAC0D281D8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 y="4530071"/>
            <a:ext cx="12191999" cy="2327926"/>
          </a:xfrm>
          <a:prstGeom prst="rect">
            <a:avLst/>
          </a:prstGeom>
          <a:gradFill flip="none" rotWithShape="1">
            <a:gsLst>
              <a:gs pos="45000">
                <a:schemeClr val="tx1">
                  <a:alpha val="40000"/>
                </a:schemeClr>
              </a:gs>
              <a:gs pos="100000">
                <a:schemeClr val="tx1">
                  <a:alpha val="80000"/>
                </a:scheme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45D8FCD-A3E8-4447-B6B1-D7EC81D85098}"/>
              </a:ext>
            </a:extLst>
          </p:cNvPr>
          <p:cNvSpPr>
            <a:spLocks noGrp="1"/>
          </p:cNvSpPr>
          <p:nvPr>
            <p:ph type="title"/>
          </p:nvPr>
        </p:nvSpPr>
        <p:spPr>
          <a:xfrm>
            <a:off x="641604" y="4553712"/>
            <a:ext cx="10908792" cy="1069848"/>
          </a:xfrm>
        </p:spPr>
        <p:txBody>
          <a:bodyPr vert="horz" lIns="91440" tIns="45720" rIns="91440" bIns="45720" rtlCol="0" anchor="ctr">
            <a:normAutofit/>
          </a:bodyPr>
          <a:lstStyle/>
          <a:p>
            <a:pPr algn="ctr"/>
            <a:r>
              <a:rPr lang="en-US" sz="6000">
                <a:solidFill>
                  <a:schemeClr val="bg1"/>
                </a:solidFill>
              </a:rPr>
              <a:t>Who is This Presentation For</a:t>
            </a:r>
          </a:p>
        </p:txBody>
      </p:sp>
    </p:spTree>
    <p:extLst>
      <p:ext uri="{BB962C8B-B14F-4D97-AF65-F5344CB8AC3E}">
        <p14:creationId xmlns:p14="http://schemas.microsoft.com/office/powerpoint/2010/main" val="33899864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68000">
              <a:schemeClr val="bg1">
                <a:lumMod val="85000"/>
              </a:schemeClr>
            </a:gs>
            <a:gs pos="83000">
              <a:schemeClr val="bg1">
                <a:lumMod val="65000"/>
              </a:schemeClr>
            </a:gs>
            <a:gs pos="100000">
              <a:schemeClr val="bg1">
                <a:lumMod val="65000"/>
              </a:schemeClr>
            </a:gs>
          </a:gsLst>
          <a:lin ang="5400000" scaled="1"/>
        </a:gra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3315C49-807C-4923-92E5-94D975E418D0}"/>
              </a:ext>
            </a:extLst>
          </p:cNvPr>
          <p:cNvSpPr>
            <a:spLocks noGrp="1"/>
          </p:cNvSpPr>
          <p:nvPr>
            <p:ph type="title"/>
          </p:nvPr>
        </p:nvSpPr>
        <p:spPr>
          <a:xfrm>
            <a:off x="630936" y="640080"/>
            <a:ext cx="4818888" cy="1481328"/>
          </a:xfrm>
        </p:spPr>
        <p:txBody>
          <a:bodyPr anchor="b">
            <a:normAutofit/>
          </a:bodyPr>
          <a:lstStyle/>
          <a:p>
            <a:r>
              <a:rPr lang="en-US" sz="5600" dirty="0"/>
              <a:t>Misinformation</a:t>
            </a:r>
          </a:p>
        </p:txBody>
      </p:sp>
      <p:sp>
        <p:nvSpPr>
          <p:cNvPr id="19" name="Rectangle 6">
            <a:extLst>
              <a:ext uri="{FF2B5EF4-FFF2-40B4-BE49-F238E27FC236}">
                <a16:creationId xmlns:a16="http://schemas.microsoft.com/office/drawing/2014/main" id="{3CE8AF5E-D374-4CF1-90CC-35CF73B81C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0936" y="2386584"/>
            <a:ext cx="4114800" cy="18288"/>
          </a:xfrm>
          <a:custGeom>
            <a:avLst/>
            <a:gdLst>
              <a:gd name="connsiteX0" fmla="*/ 0 w 4114800"/>
              <a:gd name="connsiteY0" fmla="*/ 0 h 18288"/>
              <a:gd name="connsiteX1" fmla="*/ 768096 w 4114800"/>
              <a:gd name="connsiteY1" fmla="*/ 0 h 18288"/>
              <a:gd name="connsiteX2" fmla="*/ 1495044 w 4114800"/>
              <a:gd name="connsiteY2" fmla="*/ 0 h 18288"/>
              <a:gd name="connsiteX3" fmla="*/ 2221992 w 4114800"/>
              <a:gd name="connsiteY3" fmla="*/ 0 h 18288"/>
              <a:gd name="connsiteX4" fmla="*/ 2784348 w 4114800"/>
              <a:gd name="connsiteY4" fmla="*/ 0 h 18288"/>
              <a:gd name="connsiteX5" fmla="*/ 3387852 w 4114800"/>
              <a:gd name="connsiteY5" fmla="*/ 0 h 18288"/>
              <a:gd name="connsiteX6" fmla="*/ 4114800 w 4114800"/>
              <a:gd name="connsiteY6" fmla="*/ 0 h 18288"/>
              <a:gd name="connsiteX7" fmla="*/ 4114800 w 4114800"/>
              <a:gd name="connsiteY7" fmla="*/ 18288 h 18288"/>
              <a:gd name="connsiteX8" fmla="*/ 3429000 w 4114800"/>
              <a:gd name="connsiteY8" fmla="*/ 18288 h 18288"/>
              <a:gd name="connsiteX9" fmla="*/ 2866644 w 4114800"/>
              <a:gd name="connsiteY9" fmla="*/ 18288 h 18288"/>
              <a:gd name="connsiteX10" fmla="*/ 2304288 w 4114800"/>
              <a:gd name="connsiteY10" fmla="*/ 18288 h 18288"/>
              <a:gd name="connsiteX11" fmla="*/ 1577340 w 4114800"/>
              <a:gd name="connsiteY11" fmla="*/ 18288 h 18288"/>
              <a:gd name="connsiteX12" fmla="*/ 973836 w 4114800"/>
              <a:gd name="connsiteY12" fmla="*/ 18288 h 18288"/>
              <a:gd name="connsiteX13" fmla="*/ 0 w 4114800"/>
              <a:gd name="connsiteY13" fmla="*/ 18288 h 18288"/>
              <a:gd name="connsiteX14" fmla="*/ 0 w 4114800"/>
              <a:gd name="connsiteY1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114800" h="18288" fill="none" extrusionOk="0">
                <a:moveTo>
                  <a:pt x="0" y="0"/>
                </a:moveTo>
                <a:cubicBezTo>
                  <a:pt x="338280" y="-26110"/>
                  <a:pt x="483942" y="6555"/>
                  <a:pt x="768096" y="0"/>
                </a:cubicBezTo>
                <a:cubicBezTo>
                  <a:pt x="1052250" y="-6555"/>
                  <a:pt x="1331484" y="24616"/>
                  <a:pt x="1495044" y="0"/>
                </a:cubicBezTo>
                <a:cubicBezTo>
                  <a:pt x="1658604" y="-24616"/>
                  <a:pt x="2056661" y="-33562"/>
                  <a:pt x="2221992" y="0"/>
                </a:cubicBezTo>
                <a:cubicBezTo>
                  <a:pt x="2387323" y="33562"/>
                  <a:pt x="2629463" y="-20094"/>
                  <a:pt x="2784348" y="0"/>
                </a:cubicBezTo>
                <a:cubicBezTo>
                  <a:pt x="2939233" y="20094"/>
                  <a:pt x="3151981" y="1524"/>
                  <a:pt x="3387852" y="0"/>
                </a:cubicBezTo>
                <a:cubicBezTo>
                  <a:pt x="3623723" y="-1524"/>
                  <a:pt x="3882724" y="26165"/>
                  <a:pt x="4114800" y="0"/>
                </a:cubicBezTo>
                <a:cubicBezTo>
                  <a:pt x="4114300" y="8855"/>
                  <a:pt x="4114909" y="14521"/>
                  <a:pt x="4114800" y="18288"/>
                </a:cubicBezTo>
                <a:cubicBezTo>
                  <a:pt x="3910038" y="37744"/>
                  <a:pt x="3683432" y="-3969"/>
                  <a:pt x="3429000" y="18288"/>
                </a:cubicBezTo>
                <a:cubicBezTo>
                  <a:pt x="3174568" y="40545"/>
                  <a:pt x="3085815" y="44166"/>
                  <a:pt x="2866644" y="18288"/>
                </a:cubicBezTo>
                <a:cubicBezTo>
                  <a:pt x="2647473" y="-7590"/>
                  <a:pt x="2580474" y="31338"/>
                  <a:pt x="2304288" y="18288"/>
                </a:cubicBezTo>
                <a:cubicBezTo>
                  <a:pt x="2028102" y="5238"/>
                  <a:pt x="1863008" y="-2001"/>
                  <a:pt x="1577340" y="18288"/>
                </a:cubicBezTo>
                <a:cubicBezTo>
                  <a:pt x="1291672" y="38577"/>
                  <a:pt x="1243931" y="9893"/>
                  <a:pt x="973836" y="18288"/>
                </a:cubicBezTo>
                <a:cubicBezTo>
                  <a:pt x="703741" y="26683"/>
                  <a:pt x="317656" y="-5910"/>
                  <a:pt x="0" y="18288"/>
                </a:cubicBezTo>
                <a:cubicBezTo>
                  <a:pt x="683" y="12014"/>
                  <a:pt x="724" y="5908"/>
                  <a:pt x="0" y="0"/>
                </a:cubicBezTo>
                <a:close/>
              </a:path>
              <a:path w="4114800" h="18288" stroke="0" extrusionOk="0">
                <a:moveTo>
                  <a:pt x="0" y="0"/>
                </a:moveTo>
                <a:cubicBezTo>
                  <a:pt x="276109" y="5266"/>
                  <a:pt x="325589" y="-19584"/>
                  <a:pt x="644652" y="0"/>
                </a:cubicBezTo>
                <a:cubicBezTo>
                  <a:pt x="963715" y="19584"/>
                  <a:pt x="1064991" y="6066"/>
                  <a:pt x="1207008" y="0"/>
                </a:cubicBezTo>
                <a:cubicBezTo>
                  <a:pt x="1349025" y="-6066"/>
                  <a:pt x="1791724" y="14506"/>
                  <a:pt x="1975104" y="0"/>
                </a:cubicBezTo>
                <a:cubicBezTo>
                  <a:pt x="2158484" y="-14506"/>
                  <a:pt x="2397469" y="20822"/>
                  <a:pt x="2619756" y="0"/>
                </a:cubicBezTo>
                <a:cubicBezTo>
                  <a:pt x="2842043" y="-20822"/>
                  <a:pt x="2992157" y="20388"/>
                  <a:pt x="3264408" y="0"/>
                </a:cubicBezTo>
                <a:cubicBezTo>
                  <a:pt x="3536659" y="-20388"/>
                  <a:pt x="3855620" y="38211"/>
                  <a:pt x="4114800" y="0"/>
                </a:cubicBezTo>
                <a:cubicBezTo>
                  <a:pt x="4113902" y="7180"/>
                  <a:pt x="4114969" y="13790"/>
                  <a:pt x="4114800" y="18288"/>
                </a:cubicBezTo>
                <a:cubicBezTo>
                  <a:pt x="3968901" y="8593"/>
                  <a:pt x="3623428" y="17559"/>
                  <a:pt x="3429000" y="18288"/>
                </a:cubicBezTo>
                <a:cubicBezTo>
                  <a:pt x="3234572" y="19017"/>
                  <a:pt x="3085079" y="41804"/>
                  <a:pt x="2866644" y="18288"/>
                </a:cubicBezTo>
                <a:cubicBezTo>
                  <a:pt x="2648209" y="-5228"/>
                  <a:pt x="2451737" y="24580"/>
                  <a:pt x="2180844" y="18288"/>
                </a:cubicBezTo>
                <a:cubicBezTo>
                  <a:pt x="1909951" y="11996"/>
                  <a:pt x="1681589" y="12244"/>
                  <a:pt x="1495044" y="18288"/>
                </a:cubicBezTo>
                <a:cubicBezTo>
                  <a:pt x="1308499" y="24332"/>
                  <a:pt x="1136614" y="21789"/>
                  <a:pt x="850392" y="18288"/>
                </a:cubicBezTo>
                <a:cubicBezTo>
                  <a:pt x="564170" y="14787"/>
                  <a:pt x="210636" y="54701"/>
                  <a:pt x="0" y="18288"/>
                </a:cubicBezTo>
                <a:cubicBezTo>
                  <a:pt x="571" y="10093"/>
                  <a:pt x="-125" y="8407"/>
                  <a:pt x="0" y="0"/>
                </a:cubicBezTo>
                <a:close/>
              </a:path>
            </a:pathLst>
          </a:custGeom>
          <a:solidFill>
            <a:schemeClr val="accent1"/>
          </a:solidFill>
          <a:ln w="38100" cap="rnd">
            <a:solidFill>
              <a:schemeClr val="accent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9F903986-10EC-45B8-85EF-6C132526FC4B}"/>
              </a:ext>
            </a:extLst>
          </p:cNvPr>
          <p:cNvSpPr>
            <a:spLocks noGrp="1"/>
          </p:cNvSpPr>
          <p:nvPr>
            <p:ph idx="1"/>
          </p:nvPr>
        </p:nvSpPr>
        <p:spPr>
          <a:xfrm>
            <a:off x="630936" y="2660904"/>
            <a:ext cx="5633316" cy="3997868"/>
          </a:xfrm>
        </p:spPr>
        <p:txBody>
          <a:bodyPr anchor="t">
            <a:normAutofit fontScale="85000" lnSpcReduction="20000"/>
          </a:bodyPr>
          <a:lstStyle/>
          <a:p>
            <a:pPr>
              <a:lnSpc>
                <a:spcPct val="100000"/>
              </a:lnSpc>
            </a:pPr>
            <a:r>
              <a:rPr lang="en-US" sz="4200" dirty="0">
                <a:latin typeface="The Hand Bold (Body)"/>
              </a:rPr>
              <a:t>The Cost 79 Billion</a:t>
            </a:r>
          </a:p>
          <a:p>
            <a:pPr lvl="1">
              <a:lnSpc>
                <a:spcPct val="100000"/>
              </a:lnSpc>
            </a:pPr>
            <a:r>
              <a:rPr lang="en-US" sz="3300" i="0" dirty="0">
                <a:effectLst/>
                <a:latin typeface="The Hand Bold (Body)"/>
              </a:rPr>
              <a:t>37 billion in losses on the stock market</a:t>
            </a:r>
          </a:p>
          <a:p>
            <a:pPr lvl="1">
              <a:lnSpc>
                <a:spcPct val="100000"/>
              </a:lnSpc>
            </a:pPr>
            <a:r>
              <a:rPr lang="en-US" sz="3300" i="0" dirty="0">
                <a:effectLst/>
                <a:latin typeface="The Hand Bold (Body)"/>
              </a:rPr>
              <a:t>17 billion in losses annually from false/misleading financial information</a:t>
            </a:r>
          </a:p>
          <a:p>
            <a:pPr lvl="1">
              <a:lnSpc>
                <a:spcPct val="100000"/>
              </a:lnSpc>
            </a:pPr>
            <a:r>
              <a:rPr lang="en-US" sz="3300" i="0" dirty="0">
                <a:effectLst/>
                <a:latin typeface="The Hand Bold (Body)"/>
              </a:rPr>
              <a:t>9.54 billion spent on reputation management for false information about companies.</a:t>
            </a:r>
          </a:p>
          <a:p>
            <a:pPr lvl="1">
              <a:lnSpc>
                <a:spcPct val="100000"/>
              </a:lnSpc>
            </a:pPr>
            <a:r>
              <a:rPr lang="en-US" sz="3300" i="0" dirty="0">
                <a:effectLst/>
                <a:latin typeface="The Hand Bold (Body)"/>
              </a:rPr>
              <a:t>3 billion has been already spent to combat fake news.</a:t>
            </a:r>
          </a:p>
          <a:p>
            <a:pPr lvl="1">
              <a:lnSpc>
                <a:spcPct val="100000"/>
              </a:lnSpc>
            </a:pPr>
            <a:r>
              <a:rPr lang="en-US" sz="3300" i="0" dirty="0">
                <a:effectLst/>
                <a:latin typeface="The Hand Bold (Body)"/>
              </a:rPr>
              <a:t>400 million spent by US public institutions defending against misinformation.</a:t>
            </a:r>
          </a:p>
          <a:p>
            <a:pPr lvl="1">
              <a:lnSpc>
                <a:spcPct val="100000"/>
              </a:lnSpc>
            </a:pPr>
            <a:r>
              <a:rPr lang="en-US" sz="3300" i="0" dirty="0">
                <a:effectLst/>
                <a:latin typeface="The Hand Bold (Body)"/>
              </a:rPr>
              <a:t>250 million spent on brand safety measure.</a:t>
            </a:r>
          </a:p>
          <a:p>
            <a:pPr lvl="1">
              <a:lnSpc>
                <a:spcPct val="100000"/>
              </a:lnSpc>
            </a:pPr>
            <a:endParaRPr lang="en-US" sz="1100" dirty="0">
              <a:latin typeface="The Hand Bold (Body)"/>
            </a:endParaRPr>
          </a:p>
        </p:txBody>
      </p:sp>
      <mc:AlternateContent xmlns:mc="http://schemas.openxmlformats.org/markup-compatibility/2006" xmlns:p14="http://schemas.microsoft.com/office/powerpoint/2010/main">
        <mc:Choice Requires="p14">
          <p:contentPart p14:bwMode="auto" r:id="rId2">
            <p14:nvContentPartPr>
              <p14:cNvPr id="21" name="Ink 20">
                <a:extLst>
                  <a:ext uri="{FF2B5EF4-FFF2-40B4-BE49-F238E27FC236}">
                    <a16:creationId xmlns:a16="http://schemas.microsoft.com/office/drawing/2014/main" id="{070477C5-0410-4E4F-97A1-F84C2465C187}"/>
                  </a:ext>
                  <a:ext uri="{C183D7F6-B498-43B3-948B-1728B52AA6E4}">
                    <adec:decorative xmlns:adec="http://schemas.microsoft.com/office/drawing/2017/decorative" val="1"/>
                  </a:ext>
                </a:extLst>
              </p14:cNvPr>
              <p14:cNvContentPartPr>
                <a14:cpLocks xmlns:a14="http://schemas.microsoft.com/office/drawing/2010/main" noGrp="1" noRot="1" noChangeAspect="1" noMove="1" noResize="1" noEditPoints="1" noAdjustHandles="1" noChangeArrowheads="1" noChangeShapeType="1"/>
              </p14:cNvContentPartPr>
              <p14:nvPr>
                <p:extLst>
                  <p:ext uri="{386F3935-93C4-4BCD-93E2-E3B085C9AB24}">
                    <p16:designElem xmlns:p16="http://schemas.microsoft.com/office/powerpoint/2015/main" val="1"/>
                  </p:ext>
                </p:extLst>
              </p14:nvPr>
            </p14:nvContentPartPr>
            <p14:xfrm>
              <a:off x="5755403" y="1971579"/>
              <a:ext cx="360" cy="2160"/>
            </p14:xfrm>
          </p:contentPart>
        </mc:Choice>
        <mc:Fallback xmlns="">
          <p:pic>
            <p:nvPicPr>
              <p:cNvPr id="21" name="Ink 20">
                <a:extLst>
                  <a:ext uri="{FF2B5EF4-FFF2-40B4-BE49-F238E27FC236}">
                    <a16:creationId xmlns:a16="http://schemas.microsoft.com/office/drawing/2014/main" id="{070477C5-0410-4E4F-97A1-F84C2465C1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p:cNvPicPr>
              <p:nvPr/>
            </p:nvPicPr>
            <p:blipFill>
              <a:blip r:embed="rId3"/>
              <a:stretch>
                <a:fillRect/>
              </a:stretch>
            </p:blipFill>
            <p:spPr>
              <a:xfrm>
                <a:off x="5737403" y="1956150"/>
                <a:ext cx="36000" cy="32709"/>
              </a:xfrm>
              <a:prstGeom prst="rect">
                <a:avLst/>
              </a:prstGeom>
            </p:spPr>
          </p:pic>
        </mc:Fallback>
      </mc:AlternateContent>
      <p:pic>
        <p:nvPicPr>
          <p:cNvPr id="5" name="Picture 4" descr="Silver metal newtons cradle">
            <a:extLst>
              <a:ext uri="{FF2B5EF4-FFF2-40B4-BE49-F238E27FC236}">
                <a16:creationId xmlns:a16="http://schemas.microsoft.com/office/drawing/2014/main" id="{FD17F5B1-A0A2-4E46-9C61-9E10FAA2D3E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9048" y="1497890"/>
            <a:ext cx="5458968" cy="3862219"/>
          </a:xfrm>
          <a:prstGeom prst="rect">
            <a:avLst/>
          </a:prstGeom>
        </p:spPr>
      </p:pic>
    </p:spTree>
    <p:extLst>
      <p:ext uri="{BB962C8B-B14F-4D97-AF65-F5344CB8AC3E}">
        <p14:creationId xmlns:p14="http://schemas.microsoft.com/office/powerpoint/2010/main" val="10398318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68000">
              <a:schemeClr val="bg1">
                <a:lumMod val="85000"/>
              </a:schemeClr>
            </a:gs>
            <a:gs pos="83000">
              <a:schemeClr val="bg1">
                <a:lumMod val="65000"/>
              </a:schemeClr>
            </a:gs>
            <a:gs pos="100000">
              <a:schemeClr val="bg1">
                <a:lumMod val="65000"/>
              </a:schemeClr>
            </a:gs>
          </a:gsLst>
          <a:lin ang="5400000" scaled="1"/>
        </a:gradFill>
        <a:effectLst/>
      </p:bgPr>
    </p:bg>
    <p:spTree>
      <p:nvGrpSpPr>
        <p:cNvPr id="1" name=""/>
        <p:cNvGrpSpPr/>
        <p:nvPr/>
      </p:nvGrpSpPr>
      <p:grpSpPr>
        <a:xfrm>
          <a:off x="0" y="0"/>
          <a:ext cx="0" cy="0"/>
          <a:chOff x="0" y="0"/>
          <a:chExt cx="0" cy="0"/>
        </a:xfrm>
      </p:grpSpPr>
      <p:sp>
        <p:nvSpPr>
          <p:cNvPr id="55" name="Rectangle 6">
            <a:extLst>
              <a:ext uri="{FF2B5EF4-FFF2-40B4-BE49-F238E27FC236}">
                <a16:creationId xmlns:a16="http://schemas.microsoft.com/office/drawing/2014/main" id="{DA381740-063A-41A4-836D-85D14980E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56" name="Rectangle 26">
            <a:extLst>
              <a:ext uri="{FF2B5EF4-FFF2-40B4-BE49-F238E27FC236}">
                <a16:creationId xmlns:a16="http://schemas.microsoft.com/office/drawing/2014/main" id="{C4879EFC-8E62-4E00-973C-C45EE9EC67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62B18B4-BD10-4DB8-9B4D-885FCFE4E49E}"/>
              </a:ext>
            </a:extLst>
          </p:cNvPr>
          <p:cNvSpPr>
            <a:spLocks noGrp="1"/>
          </p:cNvSpPr>
          <p:nvPr>
            <p:ph type="title"/>
          </p:nvPr>
        </p:nvSpPr>
        <p:spPr>
          <a:xfrm>
            <a:off x="638881" y="759978"/>
            <a:ext cx="10909640" cy="1065836"/>
          </a:xfrm>
        </p:spPr>
        <p:txBody>
          <a:bodyPr vert="horz" lIns="91440" tIns="45720" rIns="91440" bIns="45720" rtlCol="0" anchor="ctr">
            <a:normAutofit/>
          </a:bodyPr>
          <a:lstStyle/>
          <a:p>
            <a:pPr algn="ctr"/>
            <a:r>
              <a:rPr lang="en-US" sz="6000"/>
              <a:t>Our Data</a:t>
            </a:r>
          </a:p>
        </p:txBody>
      </p:sp>
      <p:sp>
        <p:nvSpPr>
          <p:cNvPr id="57" name="Rectangle 6">
            <a:extLst>
              <a:ext uri="{FF2B5EF4-FFF2-40B4-BE49-F238E27FC236}">
                <a16:creationId xmlns:a16="http://schemas.microsoft.com/office/drawing/2014/main" id="{D6A9C53F-5F90-40A5-8C85-5412D39C8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1850683"/>
            <a:ext cx="3291840" cy="27432"/>
          </a:xfrm>
          <a:custGeom>
            <a:avLst/>
            <a:gdLst>
              <a:gd name="connsiteX0" fmla="*/ 0 w 3291840"/>
              <a:gd name="connsiteY0" fmla="*/ 0 h 27432"/>
              <a:gd name="connsiteX1" fmla="*/ 625450 w 3291840"/>
              <a:gd name="connsiteY1" fmla="*/ 0 h 27432"/>
              <a:gd name="connsiteX2" fmla="*/ 1283818 w 3291840"/>
              <a:gd name="connsiteY2" fmla="*/ 0 h 27432"/>
              <a:gd name="connsiteX3" fmla="*/ 1975104 w 3291840"/>
              <a:gd name="connsiteY3" fmla="*/ 0 h 27432"/>
              <a:gd name="connsiteX4" fmla="*/ 2666390 w 3291840"/>
              <a:gd name="connsiteY4" fmla="*/ 0 h 27432"/>
              <a:gd name="connsiteX5" fmla="*/ 3291840 w 3291840"/>
              <a:gd name="connsiteY5" fmla="*/ 0 h 27432"/>
              <a:gd name="connsiteX6" fmla="*/ 3291840 w 3291840"/>
              <a:gd name="connsiteY6" fmla="*/ 27432 h 27432"/>
              <a:gd name="connsiteX7" fmla="*/ 2567635 w 3291840"/>
              <a:gd name="connsiteY7" fmla="*/ 27432 h 27432"/>
              <a:gd name="connsiteX8" fmla="*/ 1843430 w 3291840"/>
              <a:gd name="connsiteY8" fmla="*/ 27432 h 27432"/>
              <a:gd name="connsiteX9" fmla="*/ 1185062 w 3291840"/>
              <a:gd name="connsiteY9" fmla="*/ 27432 h 27432"/>
              <a:gd name="connsiteX10" fmla="*/ 0 w 3291840"/>
              <a:gd name="connsiteY10" fmla="*/ 27432 h 27432"/>
              <a:gd name="connsiteX11" fmla="*/ 0 w 3291840"/>
              <a:gd name="connsiteY11"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91840" h="27432" fill="none" extrusionOk="0">
                <a:moveTo>
                  <a:pt x="0" y="0"/>
                </a:moveTo>
                <a:cubicBezTo>
                  <a:pt x="173613" y="5552"/>
                  <a:pt x="489242" y="1770"/>
                  <a:pt x="625450" y="0"/>
                </a:cubicBezTo>
                <a:cubicBezTo>
                  <a:pt x="761658" y="-1770"/>
                  <a:pt x="1015131" y="32079"/>
                  <a:pt x="1283818" y="0"/>
                </a:cubicBezTo>
                <a:cubicBezTo>
                  <a:pt x="1552505" y="-32079"/>
                  <a:pt x="1752773" y="10771"/>
                  <a:pt x="1975104" y="0"/>
                </a:cubicBezTo>
                <a:cubicBezTo>
                  <a:pt x="2197435" y="-10771"/>
                  <a:pt x="2433070" y="21341"/>
                  <a:pt x="2666390" y="0"/>
                </a:cubicBezTo>
                <a:cubicBezTo>
                  <a:pt x="2899710" y="-21341"/>
                  <a:pt x="3028437" y="16612"/>
                  <a:pt x="3291840" y="0"/>
                </a:cubicBezTo>
                <a:cubicBezTo>
                  <a:pt x="3290674" y="7395"/>
                  <a:pt x="3291885" y="21864"/>
                  <a:pt x="3291840" y="27432"/>
                </a:cubicBezTo>
                <a:cubicBezTo>
                  <a:pt x="3043276" y="47012"/>
                  <a:pt x="2921041" y="-3764"/>
                  <a:pt x="2567635" y="27432"/>
                </a:cubicBezTo>
                <a:cubicBezTo>
                  <a:pt x="2214230" y="58628"/>
                  <a:pt x="2189623" y="-3875"/>
                  <a:pt x="1843430" y="27432"/>
                </a:cubicBezTo>
                <a:cubicBezTo>
                  <a:pt x="1497237" y="58739"/>
                  <a:pt x="1492584" y="38324"/>
                  <a:pt x="1185062" y="27432"/>
                </a:cubicBezTo>
                <a:cubicBezTo>
                  <a:pt x="877540" y="16540"/>
                  <a:pt x="313238" y="55587"/>
                  <a:pt x="0" y="27432"/>
                </a:cubicBezTo>
                <a:cubicBezTo>
                  <a:pt x="-503" y="20663"/>
                  <a:pt x="1168" y="5855"/>
                  <a:pt x="0" y="0"/>
                </a:cubicBezTo>
                <a:close/>
              </a:path>
              <a:path w="3291840" h="27432" stroke="0" extrusionOk="0">
                <a:moveTo>
                  <a:pt x="0" y="0"/>
                </a:moveTo>
                <a:cubicBezTo>
                  <a:pt x="281971" y="23935"/>
                  <a:pt x="485873" y="-14021"/>
                  <a:pt x="625450" y="0"/>
                </a:cubicBezTo>
                <a:cubicBezTo>
                  <a:pt x="765027" y="14021"/>
                  <a:pt x="1048900" y="27914"/>
                  <a:pt x="1185062" y="0"/>
                </a:cubicBezTo>
                <a:cubicBezTo>
                  <a:pt x="1321224" y="-27914"/>
                  <a:pt x="1648252" y="-3988"/>
                  <a:pt x="1909267" y="0"/>
                </a:cubicBezTo>
                <a:cubicBezTo>
                  <a:pt x="2170282" y="3988"/>
                  <a:pt x="2301957" y="25891"/>
                  <a:pt x="2534717" y="0"/>
                </a:cubicBezTo>
                <a:cubicBezTo>
                  <a:pt x="2767477" y="-25891"/>
                  <a:pt x="3078800" y="21500"/>
                  <a:pt x="3291840" y="0"/>
                </a:cubicBezTo>
                <a:cubicBezTo>
                  <a:pt x="3292033" y="12649"/>
                  <a:pt x="3290852" y="17989"/>
                  <a:pt x="3291840" y="27432"/>
                </a:cubicBezTo>
                <a:cubicBezTo>
                  <a:pt x="3120474" y="24858"/>
                  <a:pt x="2816568" y="13777"/>
                  <a:pt x="2633472" y="27432"/>
                </a:cubicBezTo>
                <a:cubicBezTo>
                  <a:pt x="2450376" y="41087"/>
                  <a:pt x="2160769" y="46494"/>
                  <a:pt x="1909267" y="27432"/>
                </a:cubicBezTo>
                <a:cubicBezTo>
                  <a:pt x="1657765" y="8370"/>
                  <a:pt x="1623992" y="18792"/>
                  <a:pt x="1349654" y="27432"/>
                </a:cubicBezTo>
                <a:cubicBezTo>
                  <a:pt x="1075316" y="36072"/>
                  <a:pt x="833426" y="43325"/>
                  <a:pt x="691286" y="27432"/>
                </a:cubicBezTo>
                <a:cubicBezTo>
                  <a:pt x="549146" y="11539"/>
                  <a:pt x="342011" y="33345"/>
                  <a:pt x="0" y="27432"/>
                </a:cubicBezTo>
                <a:cubicBezTo>
                  <a:pt x="1300" y="19678"/>
                  <a:pt x="-86" y="12044"/>
                  <a:pt x="0" y="0"/>
                </a:cubicBezTo>
                <a:close/>
              </a:path>
            </a:pathLst>
          </a:custGeom>
          <a:solidFill>
            <a:srgbClr val="FEA20E"/>
          </a:solidFill>
          <a:ln w="38100" cap="rnd">
            <a:solidFill>
              <a:srgbClr val="FEA20E"/>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screenshot of a computer screen&#10;&#10;Description automatically generated with low confidence">
            <a:extLst>
              <a:ext uri="{FF2B5EF4-FFF2-40B4-BE49-F238E27FC236}">
                <a16:creationId xmlns:a16="http://schemas.microsoft.com/office/drawing/2014/main" id="{49D2FCD9-E495-4CD1-A993-4C348DD43E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8881" y="2011669"/>
            <a:ext cx="4367870" cy="4526291"/>
          </a:xfrm>
          <a:prstGeom prst="rect">
            <a:avLst/>
          </a:prstGeom>
        </p:spPr>
      </p:pic>
      <p:pic>
        <p:nvPicPr>
          <p:cNvPr id="5" name="Content Placeholder 4" descr="Chart, pie chart&#10;&#10;Description automatically generated">
            <a:extLst>
              <a:ext uri="{FF2B5EF4-FFF2-40B4-BE49-F238E27FC236}">
                <a16:creationId xmlns:a16="http://schemas.microsoft.com/office/drawing/2014/main" id="{E3B05669-03B0-4A16-AA6C-4EEA3C1F4DA0}"/>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962018" y="2011239"/>
            <a:ext cx="4880025" cy="4526721"/>
          </a:xfrm>
          <a:prstGeom prst="rect">
            <a:avLst/>
          </a:prstGeom>
        </p:spPr>
      </p:pic>
    </p:spTree>
    <p:extLst>
      <p:ext uri="{BB962C8B-B14F-4D97-AF65-F5344CB8AC3E}">
        <p14:creationId xmlns:p14="http://schemas.microsoft.com/office/powerpoint/2010/main" val="39903180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68000">
              <a:schemeClr val="bg1">
                <a:lumMod val="85000"/>
              </a:schemeClr>
            </a:gs>
            <a:gs pos="83000">
              <a:schemeClr val="bg1">
                <a:lumMod val="65000"/>
              </a:schemeClr>
            </a:gs>
            <a:gs pos="100000">
              <a:schemeClr val="bg1">
                <a:lumMod val="65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D2BE06-5CAF-4350-89EE-D9765741756A}"/>
              </a:ext>
            </a:extLst>
          </p:cNvPr>
          <p:cNvSpPr>
            <a:spLocks noGrp="1"/>
          </p:cNvSpPr>
          <p:nvPr>
            <p:ph type="title"/>
          </p:nvPr>
        </p:nvSpPr>
        <p:spPr/>
        <p:txBody>
          <a:bodyPr/>
          <a:lstStyle/>
          <a:p>
            <a:r>
              <a:rPr lang="en-US" dirty="0"/>
              <a:t>True</a:t>
            </a:r>
          </a:p>
        </p:txBody>
      </p:sp>
      <p:pic>
        <p:nvPicPr>
          <p:cNvPr id="5" name="Content Placeholder 4" descr="Text&#10;&#10;Description automatically generated">
            <a:extLst>
              <a:ext uri="{FF2B5EF4-FFF2-40B4-BE49-F238E27FC236}">
                <a16:creationId xmlns:a16="http://schemas.microsoft.com/office/drawing/2014/main" id="{1C24FF98-5DD8-47BD-8028-7B5A9BD1626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807200" y="1785952"/>
            <a:ext cx="4546600" cy="4709854"/>
          </a:xfrm>
        </p:spPr>
      </p:pic>
      <p:sp>
        <p:nvSpPr>
          <p:cNvPr id="8" name="TextBox 7">
            <a:extLst>
              <a:ext uri="{FF2B5EF4-FFF2-40B4-BE49-F238E27FC236}">
                <a16:creationId xmlns:a16="http://schemas.microsoft.com/office/drawing/2014/main" id="{5C7072DE-F125-46DD-A5EC-C8F6A75A2A38}"/>
              </a:ext>
            </a:extLst>
          </p:cNvPr>
          <p:cNvSpPr txBox="1"/>
          <p:nvPr/>
        </p:nvSpPr>
        <p:spPr>
          <a:xfrm>
            <a:off x="838200" y="2393244"/>
            <a:ext cx="5573889" cy="923330"/>
          </a:xfrm>
          <a:prstGeom prst="rect">
            <a:avLst/>
          </a:prstGeom>
          <a:noFill/>
        </p:spPr>
        <p:txBody>
          <a:bodyPr wrap="square" rtlCol="0">
            <a:spAutoFit/>
          </a:bodyPr>
          <a:lstStyle/>
          <a:p>
            <a:r>
              <a:rPr lang="en-US" b="0" i="0" dirty="0">
                <a:solidFill>
                  <a:srgbClr val="000000"/>
                </a:solidFill>
                <a:effectLst/>
                <a:highlight>
                  <a:srgbClr val="00FF00"/>
                </a:highlight>
                <a:latin typeface="Times New Roman" panose="02020603050405020304" pitchFamily="18" charset="0"/>
              </a:rPr>
              <a:t>People</a:t>
            </a:r>
            <a:r>
              <a:rPr lang="en-US" b="0" i="0" dirty="0">
                <a:solidFill>
                  <a:srgbClr val="000000"/>
                </a:solidFill>
                <a:effectLst/>
                <a:latin typeface="Times New Roman" panose="02020603050405020304" pitchFamily="18" charset="0"/>
              </a:rPr>
              <a:t> of </a:t>
            </a:r>
            <a:r>
              <a:rPr lang="en-US" b="0" i="0" dirty="0">
                <a:solidFill>
                  <a:srgbClr val="000000"/>
                </a:solidFill>
                <a:effectLst/>
                <a:highlight>
                  <a:srgbClr val="00FF00"/>
                </a:highlight>
                <a:latin typeface="Times New Roman" panose="02020603050405020304" pitchFamily="18" charset="0"/>
              </a:rPr>
              <a:t>color</a:t>
            </a:r>
            <a:r>
              <a:rPr lang="en-US" b="0" i="0" dirty="0">
                <a:solidFill>
                  <a:srgbClr val="000000"/>
                </a:solidFill>
                <a:effectLst/>
                <a:latin typeface="Times New Roman" panose="02020603050405020304" pitchFamily="18" charset="0"/>
              </a:rPr>
              <a:t> and those of not, they </a:t>
            </a:r>
            <a:r>
              <a:rPr lang="en-US" b="0" i="0" dirty="0">
                <a:solidFill>
                  <a:srgbClr val="000000"/>
                </a:solidFill>
                <a:effectLst/>
                <a:highlight>
                  <a:srgbClr val="00FF00"/>
                </a:highlight>
                <a:latin typeface="Times New Roman" panose="02020603050405020304" pitchFamily="18" charset="0"/>
              </a:rPr>
              <a:t>use</a:t>
            </a:r>
            <a:r>
              <a:rPr lang="en-US" b="0" i="0" dirty="0">
                <a:solidFill>
                  <a:srgbClr val="000000"/>
                </a:solidFill>
                <a:effectLst/>
                <a:latin typeface="Times New Roman" panose="02020603050405020304" pitchFamily="18" charset="0"/>
              </a:rPr>
              <a:t> </a:t>
            </a:r>
            <a:r>
              <a:rPr lang="en-US" b="0" i="0" dirty="0">
                <a:solidFill>
                  <a:srgbClr val="000000"/>
                </a:solidFill>
                <a:effectLst/>
                <a:highlight>
                  <a:srgbClr val="00FF00"/>
                </a:highlight>
                <a:latin typeface="Times New Roman" panose="02020603050405020304" pitchFamily="18" charset="0"/>
              </a:rPr>
              <a:t>marijuana</a:t>
            </a:r>
            <a:r>
              <a:rPr lang="en-US" b="0" i="0" dirty="0">
                <a:solidFill>
                  <a:srgbClr val="000000"/>
                </a:solidFill>
                <a:effectLst/>
                <a:latin typeface="Times New Roman" panose="02020603050405020304" pitchFamily="18" charset="0"/>
              </a:rPr>
              <a:t> at the same </a:t>
            </a:r>
            <a:r>
              <a:rPr lang="en-US" b="0" i="0" dirty="0">
                <a:solidFill>
                  <a:srgbClr val="000000"/>
                </a:solidFill>
                <a:effectLst/>
                <a:highlight>
                  <a:srgbClr val="00FF00"/>
                </a:highlight>
                <a:latin typeface="Times New Roman" panose="02020603050405020304" pitchFamily="18" charset="0"/>
              </a:rPr>
              <a:t>rate</a:t>
            </a:r>
            <a:r>
              <a:rPr lang="en-US" b="0" i="0" dirty="0">
                <a:solidFill>
                  <a:srgbClr val="000000"/>
                </a:solidFill>
                <a:effectLst/>
                <a:latin typeface="Times New Roman" panose="02020603050405020304" pitchFamily="18" charset="0"/>
              </a:rPr>
              <a:t>. </a:t>
            </a:r>
            <a:r>
              <a:rPr lang="en-US" b="0" i="0" dirty="0">
                <a:solidFill>
                  <a:srgbClr val="000000"/>
                </a:solidFill>
                <a:effectLst/>
                <a:highlight>
                  <a:srgbClr val="00FF00"/>
                </a:highlight>
                <a:latin typeface="Times New Roman" panose="02020603050405020304" pitchFamily="18" charset="0"/>
              </a:rPr>
              <a:t>People</a:t>
            </a:r>
            <a:r>
              <a:rPr lang="en-US" b="0" i="0" dirty="0">
                <a:solidFill>
                  <a:srgbClr val="000000"/>
                </a:solidFill>
                <a:effectLst/>
                <a:latin typeface="Times New Roman" panose="02020603050405020304" pitchFamily="18" charset="0"/>
              </a:rPr>
              <a:t> of </a:t>
            </a:r>
            <a:r>
              <a:rPr lang="en-US" b="0" i="0" dirty="0">
                <a:solidFill>
                  <a:srgbClr val="000000"/>
                </a:solidFill>
                <a:effectLst/>
                <a:highlight>
                  <a:srgbClr val="00FF00"/>
                </a:highlight>
                <a:latin typeface="Times New Roman" panose="02020603050405020304" pitchFamily="18" charset="0"/>
              </a:rPr>
              <a:t>color</a:t>
            </a:r>
            <a:r>
              <a:rPr lang="en-US" b="0" i="0" dirty="0">
                <a:solidFill>
                  <a:srgbClr val="000000"/>
                </a:solidFill>
                <a:effectLst/>
                <a:latin typeface="Times New Roman" panose="02020603050405020304" pitchFamily="18" charset="0"/>
              </a:rPr>
              <a:t> are </a:t>
            </a:r>
            <a:r>
              <a:rPr lang="en-US" b="0" i="0" dirty="0">
                <a:solidFill>
                  <a:srgbClr val="000000"/>
                </a:solidFill>
                <a:effectLst/>
                <a:highlight>
                  <a:srgbClr val="00FF00"/>
                </a:highlight>
                <a:latin typeface="Times New Roman" panose="02020603050405020304" pitchFamily="18" charset="0"/>
              </a:rPr>
              <a:t>three</a:t>
            </a:r>
            <a:r>
              <a:rPr lang="en-US" b="0" i="0" dirty="0">
                <a:solidFill>
                  <a:srgbClr val="000000"/>
                </a:solidFill>
                <a:effectLst/>
                <a:latin typeface="Times New Roman" panose="02020603050405020304" pitchFamily="18" charset="0"/>
              </a:rPr>
              <a:t> </a:t>
            </a:r>
            <a:r>
              <a:rPr lang="en-US" b="0" i="0" dirty="0">
                <a:solidFill>
                  <a:srgbClr val="000000"/>
                </a:solidFill>
                <a:effectLst/>
                <a:highlight>
                  <a:srgbClr val="00FF00"/>
                </a:highlight>
                <a:latin typeface="Times New Roman" panose="02020603050405020304" pitchFamily="18" charset="0"/>
              </a:rPr>
              <a:t>times</a:t>
            </a:r>
            <a:r>
              <a:rPr lang="en-US" b="0" i="0" dirty="0">
                <a:solidFill>
                  <a:srgbClr val="000000"/>
                </a:solidFill>
                <a:effectLst/>
                <a:latin typeface="Times New Roman" panose="02020603050405020304" pitchFamily="18" charset="0"/>
              </a:rPr>
              <a:t> more </a:t>
            </a:r>
            <a:r>
              <a:rPr lang="en-US" b="0" i="0" dirty="0">
                <a:solidFill>
                  <a:srgbClr val="000000"/>
                </a:solidFill>
                <a:effectLst/>
                <a:highlight>
                  <a:srgbClr val="00FF00"/>
                </a:highlight>
                <a:latin typeface="Times New Roman" panose="02020603050405020304" pitchFamily="18" charset="0"/>
              </a:rPr>
              <a:t>likely</a:t>
            </a:r>
            <a:r>
              <a:rPr lang="en-US" b="0" i="0" dirty="0">
                <a:solidFill>
                  <a:srgbClr val="000000"/>
                </a:solidFill>
                <a:effectLst/>
                <a:latin typeface="Times New Roman" panose="02020603050405020304" pitchFamily="18" charset="0"/>
              </a:rPr>
              <a:t> to </a:t>
            </a:r>
            <a:r>
              <a:rPr lang="en-US" b="0" i="0" dirty="0">
                <a:solidFill>
                  <a:srgbClr val="000000"/>
                </a:solidFill>
                <a:effectLst/>
                <a:highlight>
                  <a:srgbClr val="00FF00"/>
                </a:highlight>
                <a:latin typeface="Times New Roman" panose="02020603050405020304" pitchFamily="18" charset="0"/>
              </a:rPr>
              <a:t>get</a:t>
            </a:r>
            <a:r>
              <a:rPr lang="en-US" b="0" i="0" dirty="0">
                <a:solidFill>
                  <a:srgbClr val="000000"/>
                </a:solidFill>
                <a:effectLst/>
                <a:latin typeface="Times New Roman" panose="02020603050405020304" pitchFamily="18" charset="0"/>
              </a:rPr>
              <a:t> </a:t>
            </a:r>
            <a:r>
              <a:rPr lang="en-US" b="0" i="0" dirty="0">
                <a:solidFill>
                  <a:srgbClr val="000000"/>
                </a:solidFill>
                <a:effectLst/>
                <a:highlight>
                  <a:srgbClr val="00FF00"/>
                </a:highlight>
                <a:latin typeface="Times New Roman" panose="02020603050405020304" pitchFamily="18" charset="0"/>
              </a:rPr>
              <a:t>arrested</a:t>
            </a:r>
            <a:r>
              <a:rPr lang="en-US" b="0" i="0" dirty="0">
                <a:solidFill>
                  <a:srgbClr val="000000"/>
                </a:solidFill>
                <a:effectLst/>
                <a:latin typeface="Times New Roman" panose="02020603050405020304" pitchFamily="18" charset="0"/>
              </a:rPr>
              <a:t> and convicted.</a:t>
            </a:r>
            <a:endParaRPr lang="en-US" dirty="0"/>
          </a:p>
        </p:txBody>
      </p:sp>
      <p:pic>
        <p:nvPicPr>
          <p:cNvPr id="10" name="Picture 9" descr="Chart, funnel chart&#10;&#10;Description automatically generated">
            <a:extLst>
              <a:ext uri="{FF2B5EF4-FFF2-40B4-BE49-F238E27FC236}">
                <a16:creationId xmlns:a16="http://schemas.microsoft.com/office/drawing/2014/main" id="{E63D55AB-868F-4D73-AFEB-7018D13527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7426" y="3316574"/>
            <a:ext cx="5157375" cy="3353564"/>
          </a:xfrm>
          <a:prstGeom prst="rect">
            <a:avLst/>
          </a:prstGeom>
        </p:spPr>
      </p:pic>
      <p:sp>
        <p:nvSpPr>
          <p:cNvPr id="11" name="TextBox 10">
            <a:extLst>
              <a:ext uri="{FF2B5EF4-FFF2-40B4-BE49-F238E27FC236}">
                <a16:creationId xmlns:a16="http://schemas.microsoft.com/office/drawing/2014/main" id="{C0FC903E-9B5E-4597-8CA1-6493A0F6ACF9}"/>
              </a:ext>
            </a:extLst>
          </p:cNvPr>
          <p:cNvSpPr txBox="1"/>
          <p:nvPr/>
        </p:nvSpPr>
        <p:spPr>
          <a:xfrm>
            <a:off x="838200" y="1808469"/>
            <a:ext cx="4730621" cy="584775"/>
          </a:xfrm>
          <a:prstGeom prst="rect">
            <a:avLst/>
          </a:prstGeom>
          <a:noFill/>
        </p:spPr>
        <p:txBody>
          <a:bodyPr wrap="square" rtlCol="0">
            <a:spAutoFit/>
          </a:bodyPr>
          <a:lstStyle/>
          <a:p>
            <a:r>
              <a:rPr lang="en-US" sz="3200" dirty="0"/>
              <a:t>TRUE QUOTE</a:t>
            </a:r>
          </a:p>
        </p:txBody>
      </p:sp>
    </p:spTree>
    <p:extLst>
      <p:ext uri="{BB962C8B-B14F-4D97-AF65-F5344CB8AC3E}">
        <p14:creationId xmlns:p14="http://schemas.microsoft.com/office/powerpoint/2010/main" val="5224842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68000">
              <a:schemeClr val="bg1">
                <a:lumMod val="85000"/>
              </a:schemeClr>
            </a:gs>
            <a:gs pos="83000">
              <a:schemeClr val="bg1">
                <a:lumMod val="65000"/>
              </a:schemeClr>
            </a:gs>
            <a:gs pos="100000">
              <a:schemeClr val="bg1">
                <a:lumMod val="65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B58001-7D8A-4845-9002-F2442F4A6F7A}"/>
              </a:ext>
            </a:extLst>
          </p:cNvPr>
          <p:cNvSpPr>
            <a:spLocks noGrp="1"/>
          </p:cNvSpPr>
          <p:nvPr>
            <p:ph type="title"/>
          </p:nvPr>
        </p:nvSpPr>
        <p:spPr/>
        <p:txBody>
          <a:bodyPr/>
          <a:lstStyle/>
          <a:p>
            <a:r>
              <a:rPr lang="en-US" dirty="0"/>
              <a:t>MOSTLY-TRUE</a:t>
            </a:r>
          </a:p>
        </p:txBody>
      </p:sp>
      <p:sp>
        <p:nvSpPr>
          <p:cNvPr id="10" name="TextBox 9">
            <a:extLst>
              <a:ext uri="{FF2B5EF4-FFF2-40B4-BE49-F238E27FC236}">
                <a16:creationId xmlns:a16="http://schemas.microsoft.com/office/drawing/2014/main" id="{D261652D-5966-4419-A2F8-E5A03D1249BA}"/>
              </a:ext>
            </a:extLst>
          </p:cNvPr>
          <p:cNvSpPr txBox="1"/>
          <p:nvPr/>
        </p:nvSpPr>
        <p:spPr>
          <a:xfrm>
            <a:off x="838200" y="1847461"/>
            <a:ext cx="3220616" cy="584775"/>
          </a:xfrm>
          <a:prstGeom prst="rect">
            <a:avLst/>
          </a:prstGeom>
          <a:noFill/>
        </p:spPr>
        <p:txBody>
          <a:bodyPr wrap="square" rtlCol="0">
            <a:spAutoFit/>
          </a:bodyPr>
          <a:lstStyle/>
          <a:p>
            <a:r>
              <a:rPr lang="en-US" sz="3200" dirty="0"/>
              <a:t>MOSTLY-TRUE QUOTE</a:t>
            </a:r>
          </a:p>
        </p:txBody>
      </p:sp>
      <p:pic>
        <p:nvPicPr>
          <p:cNvPr id="12" name="Picture 11" descr="Chart&#10;&#10;Description automatically generated">
            <a:extLst>
              <a:ext uri="{FF2B5EF4-FFF2-40B4-BE49-F238E27FC236}">
                <a16:creationId xmlns:a16="http://schemas.microsoft.com/office/drawing/2014/main" id="{99E87BA9-EE45-4695-9115-94B6507B74B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3334187"/>
            <a:ext cx="5043049" cy="3353564"/>
          </a:xfrm>
          <a:prstGeom prst="rect">
            <a:avLst/>
          </a:prstGeom>
        </p:spPr>
      </p:pic>
      <p:pic>
        <p:nvPicPr>
          <p:cNvPr id="14" name="Picture 13" descr="Text&#10;&#10;Description automatically generated">
            <a:extLst>
              <a:ext uri="{FF2B5EF4-FFF2-40B4-BE49-F238E27FC236}">
                <a16:creationId xmlns:a16="http://schemas.microsoft.com/office/drawing/2014/main" id="{F5684B04-9DF4-4512-87D1-97F4062366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85807" y="1847461"/>
            <a:ext cx="4672515" cy="4840290"/>
          </a:xfrm>
          <a:prstGeom prst="rect">
            <a:avLst/>
          </a:prstGeom>
        </p:spPr>
      </p:pic>
      <p:sp>
        <p:nvSpPr>
          <p:cNvPr id="15" name="TextBox 14">
            <a:extLst>
              <a:ext uri="{FF2B5EF4-FFF2-40B4-BE49-F238E27FC236}">
                <a16:creationId xmlns:a16="http://schemas.microsoft.com/office/drawing/2014/main" id="{F55B7B87-D520-4D35-B672-EF1E58E36524}"/>
              </a:ext>
            </a:extLst>
          </p:cNvPr>
          <p:cNvSpPr txBox="1"/>
          <p:nvPr/>
        </p:nvSpPr>
        <p:spPr>
          <a:xfrm>
            <a:off x="838200" y="2337724"/>
            <a:ext cx="5772585" cy="923330"/>
          </a:xfrm>
          <a:prstGeom prst="rect">
            <a:avLst/>
          </a:prstGeom>
          <a:noFill/>
        </p:spPr>
        <p:txBody>
          <a:bodyPr wrap="square" rtlCol="0">
            <a:spAutoFit/>
          </a:bodyPr>
          <a:lstStyle/>
          <a:p>
            <a:r>
              <a:rPr lang="en-US" b="0" i="0" dirty="0">
                <a:solidFill>
                  <a:srgbClr val="000000"/>
                </a:solidFill>
                <a:effectLst/>
                <a:highlight>
                  <a:srgbClr val="00FF00"/>
                </a:highlight>
                <a:latin typeface="Times New Roman" panose="02020603050405020304" pitchFamily="18" charset="0"/>
              </a:rPr>
              <a:t>Says</a:t>
            </a:r>
            <a:r>
              <a:rPr lang="en-US" b="0" i="0" dirty="0">
                <a:solidFill>
                  <a:srgbClr val="000000"/>
                </a:solidFill>
                <a:effectLst/>
                <a:latin typeface="Times New Roman" panose="02020603050405020304" pitchFamily="18" charset="0"/>
              </a:rPr>
              <a:t> </a:t>
            </a:r>
            <a:r>
              <a:rPr lang="en-US" b="0" i="0" dirty="0">
                <a:solidFill>
                  <a:srgbClr val="000000"/>
                </a:solidFill>
                <a:effectLst/>
                <a:highlight>
                  <a:srgbClr val="00FF00"/>
                </a:highlight>
                <a:latin typeface="Times New Roman" panose="02020603050405020304" pitchFamily="18" charset="0"/>
              </a:rPr>
              <a:t>David</a:t>
            </a:r>
            <a:r>
              <a:rPr lang="en-US" b="0" i="0" dirty="0">
                <a:solidFill>
                  <a:srgbClr val="000000"/>
                </a:solidFill>
                <a:effectLst/>
                <a:latin typeface="Times New Roman" panose="02020603050405020304" pitchFamily="18" charset="0"/>
              </a:rPr>
              <a:t> Perdue hasn't </a:t>
            </a:r>
            <a:r>
              <a:rPr lang="en-US" b="0" i="0" dirty="0">
                <a:solidFill>
                  <a:srgbClr val="000000"/>
                </a:solidFill>
                <a:effectLst/>
                <a:highlight>
                  <a:srgbClr val="00FF00"/>
                </a:highlight>
                <a:latin typeface="Times New Roman" panose="02020603050405020304" pitchFamily="18" charset="0"/>
              </a:rPr>
              <a:t>held</a:t>
            </a:r>
            <a:r>
              <a:rPr lang="en-US" b="0" i="0" dirty="0">
                <a:solidFill>
                  <a:srgbClr val="000000"/>
                </a:solidFill>
                <a:effectLst/>
                <a:latin typeface="Times New Roman" panose="02020603050405020304" pitchFamily="18" charset="0"/>
              </a:rPr>
              <a:t> a </a:t>
            </a:r>
            <a:r>
              <a:rPr lang="en-US" b="0" i="0" dirty="0">
                <a:solidFill>
                  <a:srgbClr val="000000"/>
                </a:solidFill>
                <a:effectLst/>
                <a:highlight>
                  <a:srgbClr val="00FF00"/>
                </a:highlight>
                <a:latin typeface="Times New Roman" panose="02020603050405020304" pitchFamily="18" charset="0"/>
              </a:rPr>
              <a:t>single</a:t>
            </a:r>
            <a:r>
              <a:rPr lang="en-US" b="0" i="0" dirty="0">
                <a:solidFill>
                  <a:srgbClr val="000000"/>
                </a:solidFill>
                <a:effectLst/>
                <a:latin typeface="Times New Roman" panose="02020603050405020304" pitchFamily="18" charset="0"/>
              </a:rPr>
              <a:t> public </a:t>
            </a:r>
            <a:r>
              <a:rPr lang="en-US" b="0" i="0" dirty="0">
                <a:solidFill>
                  <a:srgbClr val="000000"/>
                </a:solidFill>
                <a:effectLst/>
                <a:highlight>
                  <a:srgbClr val="00FF00"/>
                </a:highlight>
                <a:latin typeface="Times New Roman" panose="02020603050405020304" pitchFamily="18" charset="0"/>
              </a:rPr>
              <a:t>town</a:t>
            </a:r>
            <a:r>
              <a:rPr lang="en-US" b="0" i="0" dirty="0">
                <a:solidFill>
                  <a:srgbClr val="000000"/>
                </a:solidFill>
                <a:effectLst/>
                <a:latin typeface="Times New Roman" panose="02020603050405020304" pitchFamily="18" charset="0"/>
              </a:rPr>
              <a:t> </a:t>
            </a:r>
            <a:r>
              <a:rPr lang="en-US" b="0" i="0" dirty="0">
                <a:solidFill>
                  <a:srgbClr val="000000"/>
                </a:solidFill>
                <a:effectLst/>
                <a:highlight>
                  <a:srgbClr val="00FF00"/>
                </a:highlight>
                <a:latin typeface="Times New Roman" panose="02020603050405020304" pitchFamily="18" charset="0"/>
              </a:rPr>
              <a:t>hall</a:t>
            </a:r>
            <a:r>
              <a:rPr lang="en-US" b="0" i="0" dirty="0">
                <a:solidFill>
                  <a:srgbClr val="000000"/>
                </a:solidFill>
                <a:effectLst/>
                <a:latin typeface="Times New Roman" panose="02020603050405020304" pitchFamily="18" charset="0"/>
              </a:rPr>
              <a:t> </a:t>
            </a:r>
            <a:r>
              <a:rPr lang="en-US" b="0" i="0" dirty="0">
                <a:solidFill>
                  <a:srgbClr val="000000"/>
                </a:solidFill>
                <a:effectLst/>
                <a:highlight>
                  <a:srgbClr val="00FF00"/>
                </a:highlight>
                <a:latin typeface="Times New Roman" panose="02020603050405020304" pitchFamily="18" charset="0"/>
              </a:rPr>
              <a:t>meeting</a:t>
            </a:r>
            <a:r>
              <a:rPr lang="en-US" b="0" i="0" dirty="0">
                <a:solidFill>
                  <a:srgbClr val="000000"/>
                </a:solidFill>
                <a:effectLst/>
                <a:latin typeface="Times New Roman" panose="02020603050405020304" pitchFamily="18" charset="0"/>
              </a:rPr>
              <a:t> in six </a:t>
            </a:r>
            <a:r>
              <a:rPr lang="en-US" b="0" i="0" dirty="0">
                <a:solidFill>
                  <a:srgbClr val="000000"/>
                </a:solidFill>
                <a:effectLst/>
                <a:highlight>
                  <a:srgbClr val="00FF00"/>
                </a:highlight>
                <a:latin typeface="Times New Roman" panose="02020603050405020304" pitchFamily="18" charset="0"/>
              </a:rPr>
              <a:t>years</a:t>
            </a:r>
            <a:r>
              <a:rPr lang="en-US" b="0" i="0" dirty="0">
                <a:solidFill>
                  <a:srgbClr val="000000"/>
                </a:solidFill>
                <a:effectLst/>
                <a:latin typeface="Times New Roman" panose="02020603050405020304" pitchFamily="18" charset="0"/>
              </a:rPr>
              <a:t> and sells four </a:t>
            </a:r>
            <a:r>
              <a:rPr lang="en-US" b="0" i="0" dirty="0">
                <a:solidFill>
                  <a:srgbClr val="000000"/>
                </a:solidFill>
                <a:effectLst/>
                <a:highlight>
                  <a:srgbClr val="00FF00"/>
                </a:highlight>
                <a:latin typeface="Times New Roman" panose="02020603050405020304" pitchFamily="18" charset="0"/>
              </a:rPr>
              <a:t>meetings</a:t>
            </a:r>
            <a:r>
              <a:rPr lang="en-US" b="0" i="0" dirty="0">
                <a:solidFill>
                  <a:srgbClr val="000000"/>
                </a:solidFill>
                <a:effectLst/>
                <a:latin typeface="Times New Roman" panose="02020603050405020304" pitchFamily="18" charset="0"/>
              </a:rPr>
              <a:t> a </a:t>
            </a:r>
            <a:r>
              <a:rPr lang="en-US" b="0" i="0" dirty="0">
                <a:solidFill>
                  <a:srgbClr val="000000"/>
                </a:solidFill>
                <a:effectLst/>
                <a:highlight>
                  <a:srgbClr val="00FF00"/>
                </a:highlight>
                <a:latin typeface="Times New Roman" panose="02020603050405020304" pitchFamily="18" charset="0"/>
              </a:rPr>
              <a:t>year</a:t>
            </a:r>
            <a:r>
              <a:rPr lang="en-US" b="0" i="0" dirty="0">
                <a:solidFill>
                  <a:srgbClr val="000000"/>
                </a:solidFill>
                <a:effectLst/>
                <a:latin typeface="Times New Roman" panose="02020603050405020304" pitchFamily="18" charset="0"/>
              </a:rPr>
              <a:t> and a </a:t>
            </a:r>
            <a:r>
              <a:rPr lang="en-US" b="0" i="0" dirty="0">
                <a:solidFill>
                  <a:srgbClr val="000000"/>
                </a:solidFill>
                <a:effectLst/>
                <a:highlight>
                  <a:srgbClr val="00FF00"/>
                </a:highlight>
                <a:latin typeface="Times New Roman" panose="02020603050405020304" pitchFamily="18" charset="0"/>
              </a:rPr>
              <a:t>retreat</a:t>
            </a:r>
            <a:r>
              <a:rPr lang="en-US" b="0" i="0" dirty="0">
                <a:solidFill>
                  <a:srgbClr val="000000"/>
                </a:solidFill>
                <a:effectLst/>
                <a:latin typeface="Times New Roman" panose="02020603050405020304" pitchFamily="18" charset="0"/>
              </a:rPr>
              <a:t> on a private island for a $7,500 corporate PAC check.</a:t>
            </a:r>
            <a:endParaRPr lang="en-US" dirty="0"/>
          </a:p>
        </p:txBody>
      </p:sp>
    </p:spTree>
    <p:extLst>
      <p:ext uri="{BB962C8B-B14F-4D97-AF65-F5344CB8AC3E}">
        <p14:creationId xmlns:p14="http://schemas.microsoft.com/office/powerpoint/2010/main" val="33559718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68000">
              <a:schemeClr val="bg1">
                <a:lumMod val="85000"/>
              </a:schemeClr>
            </a:gs>
            <a:gs pos="83000">
              <a:schemeClr val="bg1">
                <a:lumMod val="65000"/>
              </a:schemeClr>
            </a:gs>
            <a:gs pos="100000">
              <a:schemeClr val="bg1">
                <a:lumMod val="65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3F1D7A-BEAA-4B6D-88BB-7D24F1C5E944}"/>
              </a:ext>
            </a:extLst>
          </p:cNvPr>
          <p:cNvSpPr>
            <a:spLocks noGrp="1"/>
          </p:cNvSpPr>
          <p:nvPr>
            <p:ph type="title"/>
          </p:nvPr>
        </p:nvSpPr>
        <p:spPr/>
        <p:txBody>
          <a:bodyPr/>
          <a:lstStyle/>
          <a:p>
            <a:r>
              <a:rPr lang="en-US" dirty="0"/>
              <a:t>HALF-TRUE</a:t>
            </a:r>
          </a:p>
        </p:txBody>
      </p:sp>
      <p:sp>
        <p:nvSpPr>
          <p:cNvPr id="4" name="TextBox 3">
            <a:extLst>
              <a:ext uri="{FF2B5EF4-FFF2-40B4-BE49-F238E27FC236}">
                <a16:creationId xmlns:a16="http://schemas.microsoft.com/office/drawing/2014/main" id="{33705B5D-8406-482D-82E1-92701461F707}"/>
              </a:ext>
            </a:extLst>
          </p:cNvPr>
          <p:cNvSpPr txBox="1"/>
          <p:nvPr/>
        </p:nvSpPr>
        <p:spPr>
          <a:xfrm>
            <a:off x="838200" y="1884784"/>
            <a:ext cx="3369906" cy="584775"/>
          </a:xfrm>
          <a:prstGeom prst="rect">
            <a:avLst/>
          </a:prstGeom>
          <a:noFill/>
        </p:spPr>
        <p:txBody>
          <a:bodyPr wrap="square" rtlCol="0">
            <a:spAutoFit/>
          </a:bodyPr>
          <a:lstStyle/>
          <a:p>
            <a:r>
              <a:rPr lang="en-US" sz="3200" dirty="0"/>
              <a:t>HALF-TRUE</a:t>
            </a:r>
          </a:p>
        </p:txBody>
      </p:sp>
      <p:sp>
        <p:nvSpPr>
          <p:cNvPr id="5" name="TextBox 4">
            <a:extLst>
              <a:ext uri="{FF2B5EF4-FFF2-40B4-BE49-F238E27FC236}">
                <a16:creationId xmlns:a16="http://schemas.microsoft.com/office/drawing/2014/main" id="{ACDA4514-43C7-444A-9F23-880A83FB18DA}"/>
              </a:ext>
            </a:extLst>
          </p:cNvPr>
          <p:cNvSpPr txBox="1"/>
          <p:nvPr/>
        </p:nvSpPr>
        <p:spPr>
          <a:xfrm>
            <a:off x="838200" y="2348261"/>
            <a:ext cx="5701004" cy="959441"/>
          </a:xfrm>
          <a:prstGeom prst="rect">
            <a:avLst/>
          </a:prstGeom>
          <a:noFill/>
        </p:spPr>
        <p:txBody>
          <a:bodyPr wrap="square" rtlCol="0">
            <a:spAutoFit/>
          </a:bodyPr>
          <a:lstStyle/>
          <a:p>
            <a:r>
              <a:rPr lang="en-US" b="0" i="0" dirty="0">
                <a:solidFill>
                  <a:srgbClr val="000000"/>
                </a:solidFill>
                <a:effectLst/>
                <a:highlight>
                  <a:srgbClr val="00FF00"/>
                </a:highlight>
                <a:latin typeface="Times New Roman" panose="02020603050405020304" pitchFamily="18" charset="0"/>
              </a:rPr>
              <a:t>Millions</a:t>
            </a:r>
            <a:r>
              <a:rPr lang="en-US" b="0" i="0" dirty="0">
                <a:solidFill>
                  <a:srgbClr val="000000"/>
                </a:solidFill>
                <a:effectLst/>
                <a:latin typeface="Times New Roman" panose="02020603050405020304" pitchFamily="18" charset="0"/>
              </a:rPr>
              <a:t> of </a:t>
            </a:r>
            <a:r>
              <a:rPr lang="en-US" b="0" i="0" dirty="0">
                <a:solidFill>
                  <a:srgbClr val="000000"/>
                </a:solidFill>
                <a:effectLst/>
                <a:highlight>
                  <a:srgbClr val="FF0000"/>
                </a:highlight>
                <a:latin typeface="Times New Roman" panose="02020603050405020304" pitchFamily="18" charset="0"/>
              </a:rPr>
              <a:t>Hubbell</a:t>
            </a:r>
            <a:r>
              <a:rPr lang="en-US" b="0" i="0" dirty="0">
                <a:solidFill>
                  <a:srgbClr val="000000"/>
                </a:solidFill>
                <a:effectLst/>
                <a:latin typeface="Times New Roman" panose="02020603050405020304" pitchFamily="18" charset="0"/>
              </a:rPr>
              <a:t> </a:t>
            </a:r>
            <a:r>
              <a:rPr lang="en-US" b="0" i="0" dirty="0">
                <a:solidFill>
                  <a:srgbClr val="000000"/>
                </a:solidFill>
                <a:effectLst/>
                <a:highlight>
                  <a:srgbClr val="FF0000"/>
                </a:highlight>
                <a:latin typeface="Times New Roman" panose="02020603050405020304" pitchFamily="18" charset="0"/>
              </a:rPr>
              <a:t>and</a:t>
            </a:r>
            <a:r>
              <a:rPr lang="en-US" b="0" i="0" dirty="0">
                <a:solidFill>
                  <a:srgbClr val="000000"/>
                </a:solidFill>
                <a:effectLst/>
                <a:latin typeface="Times New Roman" panose="02020603050405020304" pitchFamily="18" charset="0"/>
              </a:rPr>
              <a:t> </a:t>
            </a:r>
            <a:r>
              <a:rPr lang="en-US" b="0" i="0" dirty="0">
                <a:solidFill>
                  <a:srgbClr val="000000"/>
                </a:solidFill>
                <a:effectLst/>
                <a:highlight>
                  <a:srgbClr val="FF0000"/>
                </a:highlight>
                <a:latin typeface="Times New Roman" panose="02020603050405020304" pitchFamily="18" charset="0"/>
              </a:rPr>
              <a:t>Bloomberg</a:t>
            </a:r>
            <a:r>
              <a:rPr lang="en-US" b="0" i="0" dirty="0">
                <a:solidFill>
                  <a:srgbClr val="000000"/>
                </a:solidFill>
                <a:effectLst/>
                <a:latin typeface="Times New Roman" panose="02020603050405020304" pitchFamily="18" charset="0"/>
              </a:rPr>
              <a:t> </a:t>
            </a:r>
            <a:r>
              <a:rPr lang="en-US" b="0" i="0" dirty="0">
                <a:solidFill>
                  <a:srgbClr val="000000"/>
                </a:solidFill>
                <a:effectLst/>
                <a:highlight>
                  <a:srgbClr val="00FF00"/>
                </a:highlight>
                <a:latin typeface="Times New Roman" panose="02020603050405020304" pitchFamily="18" charset="0"/>
              </a:rPr>
              <a:t>dollars</a:t>
            </a:r>
            <a:r>
              <a:rPr lang="en-US" b="0" i="0" dirty="0">
                <a:solidFill>
                  <a:srgbClr val="000000"/>
                </a:solidFill>
                <a:effectLst/>
                <a:latin typeface="Times New Roman" panose="02020603050405020304" pitchFamily="18" charset="0"/>
              </a:rPr>
              <a:t> wasn’t enough to </a:t>
            </a:r>
            <a:r>
              <a:rPr lang="en-US" b="0" i="0" dirty="0">
                <a:solidFill>
                  <a:srgbClr val="000000"/>
                </a:solidFill>
                <a:effectLst/>
                <a:highlight>
                  <a:srgbClr val="FF0000"/>
                </a:highlight>
                <a:latin typeface="Times New Roman" panose="02020603050405020304" pitchFamily="18" charset="0"/>
              </a:rPr>
              <a:t>overcome</a:t>
            </a:r>
            <a:r>
              <a:rPr lang="en-US" b="0" i="0" dirty="0">
                <a:solidFill>
                  <a:srgbClr val="000000"/>
                </a:solidFill>
                <a:effectLst/>
                <a:latin typeface="Times New Roman" panose="02020603050405020304" pitchFamily="18" charset="0"/>
              </a:rPr>
              <a:t> the </a:t>
            </a:r>
            <a:r>
              <a:rPr lang="en-US" b="0" i="0" dirty="0">
                <a:solidFill>
                  <a:srgbClr val="000000"/>
                </a:solidFill>
                <a:effectLst/>
                <a:highlight>
                  <a:srgbClr val="00FF00"/>
                </a:highlight>
                <a:latin typeface="Times New Roman" panose="02020603050405020304" pitchFamily="18" charset="0"/>
              </a:rPr>
              <a:t>Iowa</a:t>
            </a:r>
            <a:r>
              <a:rPr lang="en-US" b="0" i="0" dirty="0">
                <a:solidFill>
                  <a:srgbClr val="000000"/>
                </a:solidFill>
                <a:effectLst/>
                <a:latin typeface="Times New Roman" panose="02020603050405020304" pitchFamily="18" charset="0"/>
              </a:rPr>
              <a:t> </a:t>
            </a:r>
            <a:r>
              <a:rPr lang="en-US" b="0" i="0" dirty="0">
                <a:solidFill>
                  <a:srgbClr val="000000"/>
                </a:solidFill>
                <a:effectLst/>
                <a:highlight>
                  <a:srgbClr val="00FF00"/>
                </a:highlight>
                <a:latin typeface="Times New Roman" panose="02020603050405020304" pitchFamily="18" charset="0"/>
              </a:rPr>
              <a:t>House</a:t>
            </a:r>
            <a:r>
              <a:rPr lang="en-US" b="0" i="0" dirty="0">
                <a:solidFill>
                  <a:srgbClr val="000000"/>
                </a:solidFill>
                <a:effectLst/>
                <a:latin typeface="Times New Roman" panose="02020603050405020304" pitchFamily="18" charset="0"/>
              </a:rPr>
              <a:t> </a:t>
            </a:r>
            <a:r>
              <a:rPr lang="en-US" b="0" i="0" dirty="0">
                <a:solidFill>
                  <a:srgbClr val="000000"/>
                </a:solidFill>
                <a:effectLst/>
                <a:highlight>
                  <a:srgbClr val="00FF00"/>
                </a:highlight>
                <a:latin typeface="Times New Roman" panose="02020603050405020304" pitchFamily="18" charset="0"/>
              </a:rPr>
              <a:t>Republican</a:t>
            </a:r>
            <a:r>
              <a:rPr lang="en-US" b="0" i="0" dirty="0">
                <a:solidFill>
                  <a:srgbClr val="000000"/>
                </a:solidFill>
                <a:effectLst/>
                <a:latin typeface="Times New Roman" panose="02020603050405020304" pitchFamily="18" charset="0"/>
              </a:rPr>
              <a:t> </a:t>
            </a:r>
            <a:r>
              <a:rPr lang="en-US" b="0" i="0" dirty="0">
                <a:solidFill>
                  <a:srgbClr val="000000"/>
                </a:solidFill>
                <a:effectLst/>
                <a:highlight>
                  <a:srgbClr val="00FF00"/>
                </a:highlight>
                <a:latin typeface="Times New Roman" panose="02020603050405020304" pitchFamily="18" charset="0"/>
              </a:rPr>
              <a:t>avalanche</a:t>
            </a:r>
            <a:r>
              <a:rPr lang="en-US" b="0" i="0" dirty="0">
                <a:solidFill>
                  <a:srgbClr val="000000"/>
                </a:solidFill>
                <a:effectLst/>
                <a:latin typeface="Times New Roman" panose="02020603050405020304" pitchFamily="18" charset="0"/>
              </a:rPr>
              <a:t> of success.'</a:t>
            </a:r>
            <a:endParaRPr lang="en-US" dirty="0"/>
          </a:p>
        </p:txBody>
      </p:sp>
      <p:pic>
        <p:nvPicPr>
          <p:cNvPr id="7" name="Picture 6" descr="Chart&#10;&#10;Description automatically generated">
            <a:extLst>
              <a:ext uri="{FF2B5EF4-FFF2-40B4-BE49-F238E27FC236}">
                <a16:creationId xmlns:a16="http://schemas.microsoft.com/office/drawing/2014/main" id="{46B80E60-2A26-44AD-9BDB-EB05A6D7EA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9562" y="3214396"/>
            <a:ext cx="5271701" cy="3353564"/>
          </a:xfrm>
          <a:prstGeom prst="rect">
            <a:avLst/>
          </a:prstGeom>
        </p:spPr>
      </p:pic>
      <p:pic>
        <p:nvPicPr>
          <p:cNvPr id="9" name="Picture 8" descr="Text&#10;&#10;Description automatically generated">
            <a:extLst>
              <a:ext uri="{FF2B5EF4-FFF2-40B4-BE49-F238E27FC236}">
                <a16:creationId xmlns:a16="http://schemas.microsoft.com/office/drawing/2014/main" id="{EB186975-B773-4294-B9DC-BBF8719F79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20738" y="1884784"/>
            <a:ext cx="4638201" cy="4804743"/>
          </a:xfrm>
          <a:prstGeom prst="rect">
            <a:avLst/>
          </a:prstGeom>
        </p:spPr>
      </p:pic>
    </p:spTree>
    <p:extLst>
      <p:ext uri="{BB962C8B-B14F-4D97-AF65-F5344CB8AC3E}">
        <p14:creationId xmlns:p14="http://schemas.microsoft.com/office/powerpoint/2010/main" val="21680214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68000">
              <a:schemeClr val="bg1">
                <a:lumMod val="85000"/>
              </a:schemeClr>
            </a:gs>
            <a:gs pos="83000">
              <a:schemeClr val="bg1">
                <a:lumMod val="65000"/>
              </a:schemeClr>
            </a:gs>
            <a:gs pos="100000">
              <a:schemeClr val="bg1">
                <a:lumMod val="65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B8CF0D-0E0B-48D0-A27A-4A57BDF6540F}"/>
              </a:ext>
            </a:extLst>
          </p:cNvPr>
          <p:cNvSpPr>
            <a:spLocks noGrp="1"/>
          </p:cNvSpPr>
          <p:nvPr>
            <p:ph type="title"/>
          </p:nvPr>
        </p:nvSpPr>
        <p:spPr/>
        <p:txBody>
          <a:bodyPr/>
          <a:lstStyle/>
          <a:p>
            <a:r>
              <a:rPr lang="en-US" dirty="0"/>
              <a:t>BARELY-TRUE</a:t>
            </a:r>
          </a:p>
        </p:txBody>
      </p:sp>
      <p:sp>
        <p:nvSpPr>
          <p:cNvPr id="4" name="TextBox 3">
            <a:extLst>
              <a:ext uri="{FF2B5EF4-FFF2-40B4-BE49-F238E27FC236}">
                <a16:creationId xmlns:a16="http://schemas.microsoft.com/office/drawing/2014/main" id="{FAA14924-A400-4A36-AAA9-4BB0A644C0F2}"/>
              </a:ext>
            </a:extLst>
          </p:cNvPr>
          <p:cNvSpPr txBox="1"/>
          <p:nvPr/>
        </p:nvSpPr>
        <p:spPr>
          <a:xfrm>
            <a:off x="838200" y="1856792"/>
            <a:ext cx="2968690" cy="584775"/>
          </a:xfrm>
          <a:prstGeom prst="rect">
            <a:avLst/>
          </a:prstGeom>
          <a:noFill/>
        </p:spPr>
        <p:txBody>
          <a:bodyPr wrap="square" rtlCol="0">
            <a:spAutoFit/>
          </a:bodyPr>
          <a:lstStyle/>
          <a:p>
            <a:r>
              <a:rPr lang="en-US" sz="3200" dirty="0"/>
              <a:t>BARELY-TRUE QUOTE</a:t>
            </a:r>
          </a:p>
        </p:txBody>
      </p:sp>
      <p:pic>
        <p:nvPicPr>
          <p:cNvPr id="6" name="Picture 5" descr="Rectangle&#10;&#10;Description automatically generated with low confidence">
            <a:extLst>
              <a:ext uri="{FF2B5EF4-FFF2-40B4-BE49-F238E27FC236}">
                <a16:creationId xmlns:a16="http://schemas.microsoft.com/office/drawing/2014/main" id="{91B4689E-5F4B-41ED-8D96-3240D30A66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9173" y="3139311"/>
            <a:ext cx="5271701" cy="3353564"/>
          </a:xfrm>
          <a:prstGeom prst="rect">
            <a:avLst/>
          </a:prstGeom>
        </p:spPr>
      </p:pic>
      <p:sp>
        <p:nvSpPr>
          <p:cNvPr id="7" name="TextBox 6">
            <a:extLst>
              <a:ext uri="{FF2B5EF4-FFF2-40B4-BE49-F238E27FC236}">
                <a16:creationId xmlns:a16="http://schemas.microsoft.com/office/drawing/2014/main" id="{15F6F92E-DE5D-45AB-ACCC-1030B8FFFA84}"/>
              </a:ext>
            </a:extLst>
          </p:cNvPr>
          <p:cNvSpPr txBox="1"/>
          <p:nvPr/>
        </p:nvSpPr>
        <p:spPr>
          <a:xfrm>
            <a:off x="838200" y="2441566"/>
            <a:ext cx="5043311" cy="646331"/>
          </a:xfrm>
          <a:prstGeom prst="rect">
            <a:avLst/>
          </a:prstGeom>
          <a:noFill/>
        </p:spPr>
        <p:txBody>
          <a:bodyPr wrap="square" rtlCol="0">
            <a:spAutoFit/>
          </a:bodyPr>
          <a:lstStyle/>
          <a:p>
            <a:r>
              <a:rPr lang="en-US" b="0" i="0" dirty="0">
                <a:solidFill>
                  <a:srgbClr val="000000"/>
                </a:solidFill>
                <a:effectLst/>
                <a:highlight>
                  <a:srgbClr val="00FF00"/>
                </a:highlight>
                <a:latin typeface="Times New Roman" panose="02020603050405020304" pitchFamily="18" charset="0"/>
              </a:rPr>
              <a:t>FDA</a:t>
            </a:r>
            <a:r>
              <a:rPr lang="en-US" b="0" i="0" dirty="0">
                <a:solidFill>
                  <a:srgbClr val="000000"/>
                </a:solidFill>
                <a:effectLst/>
                <a:latin typeface="Times New Roman" panose="02020603050405020304" pitchFamily="18" charset="0"/>
              </a:rPr>
              <a:t> </a:t>
            </a:r>
            <a:r>
              <a:rPr lang="en-US" b="0" i="0" dirty="0">
                <a:solidFill>
                  <a:srgbClr val="000000"/>
                </a:solidFill>
                <a:effectLst/>
                <a:highlight>
                  <a:srgbClr val="00FF00"/>
                </a:highlight>
                <a:latin typeface="Times New Roman" panose="02020603050405020304" pitchFamily="18" charset="0"/>
              </a:rPr>
              <a:t>announces</a:t>
            </a:r>
            <a:r>
              <a:rPr lang="en-US" b="0" i="0" dirty="0">
                <a:solidFill>
                  <a:srgbClr val="000000"/>
                </a:solidFill>
                <a:effectLst/>
                <a:latin typeface="Times New Roman" panose="02020603050405020304" pitchFamily="18" charset="0"/>
              </a:rPr>
              <a:t> 2 </a:t>
            </a:r>
            <a:r>
              <a:rPr lang="en-US" b="0" i="0" dirty="0">
                <a:solidFill>
                  <a:srgbClr val="000000"/>
                </a:solidFill>
                <a:effectLst/>
                <a:highlight>
                  <a:srgbClr val="FF0000"/>
                </a:highlight>
                <a:latin typeface="Times New Roman" panose="02020603050405020304" pitchFamily="18" charset="0"/>
              </a:rPr>
              <a:t>deaths</a:t>
            </a:r>
            <a:r>
              <a:rPr lang="en-US" b="0" i="0" dirty="0">
                <a:solidFill>
                  <a:srgbClr val="000000"/>
                </a:solidFill>
                <a:effectLst/>
                <a:latin typeface="Times New Roman" panose="02020603050405020304" pitchFamily="18" charset="0"/>
              </a:rPr>
              <a:t> </a:t>
            </a:r>
            <a:r>
              <a:rPr lang="en-US" b="0" i="0" dirty="0">
                <a:solidFill>
                  <a:srgbClr val="000000"/>
                </a:solidFill>
                <a:effectLst/>
                <a:highlight>
                  <a:srgbClr val="00FF00"/>
                </a:highlight>
                <a:latin typeface="Times New Roman" panose="02020603050405020304" pitchFamily="18" charset="0"/>
              </a:rPr>
              <a:t>of</a:t>
            </a:r>
            <a:r>
              <a:rPr lang="en-US" b="0" i="0" dirty="0">
                <a:solidFill>
                  <a:srgbClr val="000000"/>
                </a:solidFill>
                <a:effectLst/>
                <a:latin typeface="Times New Roman" panose="02020603050405020304" pitchFamily="18" charset="0"/>
              </a:rPr>
              <a:t> </a:t>
            </a:r>
            <a:r>
              <a:rPr lang="en-US" b="0" i="0" dirty="0">
                <a:solidFill>
                  <a:srgbClr val="000000"/>
                </a:solidFill>
                <a:effectLst/>
                <a:highlight>
                  <a:srgbClr val="FF0000"/>
                </a:highlight>
                <a:latin typeface="Times New Roman" panose="02020603050405020304" pitchFamily="18" charset="0"/>
              </a:rPr>
              <a:t>Pfizer</a:t>
            </a:r>
            <a:r>
              <a:rPr lang="en-US" b="0" i="0" dirty="0">
                <a:solidFill>
                  <a:srgbClr val="000000"/>
                </a:solidFill>
                <a:effectLst/>
                <a:latin typeface="Times New Roman" panose="02020603050405020304" pitchFamily="18" charset="0"/>
              </a:rPr>
              <a:t> </a:t>
            </a:r>
            <a:r>
              <a:rPr lang="en-US" b="0" i="0" dirty="0">
                <a:solidFill>
                  <a:srgbClr val="000000"/>
                </a:solidFill>
                <a:effectLst/>
                <a:highlight>
                  <a:srgbClr val="FF0000"/>
                </a:highlight>
                <a:latin typeface="Times New Roman" panose="02020603050405020304" pitchFamily="18" charset="0"/>
              </a:rPr>
              <a:t>vaccine</a:t>
            </a:r>
            <a:r>
              <a:rPr lang="en-US" b="0" i="0" dirty="0">
                <a:solidFill>
                  <a:srgbClr val="000000"/>
                </a:solidFill>
                <a:effectLst/>
                <a:latin typeface="Times New Roman" panose="02020603050405020304" pitchFamily="18" charset="0"/>
              </a:rPr>
              <a:t> </a:t>
            </a:r>
            <a:r>
              <a:rPr lang="en-US" b="0" i="0" dirty="0">
                <a:solidFill>
                  <a:srgbClr val="000000"/>
                </a:solidFill>
                <a:effectLst/>
                <a:highlight>
                  <a:srgbClr val="FF0000"/>
                </a:highlight>
                <a:latin typeface="Times New Roman" panose="02020603050405020304" pitchFamily="18" charset="0"/>
              </a:rPr>
              <a:t>trial</a:t>
            </a:r>
            <a:r>
              <a:rPr lang="en-US" b="0" i="0" dirty="0">
                <a:solidFill>
                  <a:srgbClr val="000000"/>
                </a:solidFill>
                <a:effectLst/>
                <a:latin typeface="Times New Roman" panose="02020603050405020304" pitchFamily="18" charset="0"/>
              </a:rPr>
              <a:t> </a:t>
            </a:r>
            <a:r>
              <a:rPr lang="en-US" b="0" i="0" dirty="0">
                <a:solidFill>
                  <a:srgbClr val="000000"/>
                </a:solidFill>
                <a:effectLst/>
                <a:highlight>
                  <a:srgbClr val="FF0000"/>
                </a:highlight>
                <a:latin typeface="Times New Roman" panose="02020603050405020304" pitchFamily="18" charset="0"/>
              </a:rPr>
              <a:t>participants</a:t>
            </a:r>
            <a:r>
              <a:rPr lang="en-US" b="0" i="0" dirty="0">
                <a:solidFill>
                  <a:srgbClr val="000000"/>
                </a:solidFill>
                <a:effectLst/>
                <a:latin typeface="Times New Roman" panose="02020603050405020304" pitchFamily="18" charset="0"/>
              </a:rPr>
              <a:t> from serious adverse </a:t>
            </a:r>
            <a:r>
              <a:rPr lang="en-US" b="0" i="0" dirty="0">
                <a:solidFill>
                  <a:srgbClr val="000000"/>
                </a:solidFill>
                <a:effectLst/>
                <a:highlight>
                  <a:srgbClr val="FF0000"/>
                </a:highlight>
                <a:latin typeface="Times New Roman" panose="02020603050405020304" pitchFamily="18" charset="0"/>
              </a:rPr>
              <a:t>events</a:t>
            </a:r>
            <a:r>
              <a:rPr lang="en-US" b="0" i="0" dirty="0">
                <a:solidFill>
                  <a:srgbClr val="000000"/>
                </a:solidFill>
                <a:effectLst/>
                <a:latin typeface="Times New Roman" panose="02020603050405020304" pitchFamily="18" charset="0"/>
              </a:rPr>
              <a:t>.</a:t>
            </a:r>
            <a:endParaRPr lang="en-US" dirty="0"/>
          </a:p>
        </p:txBody>
      </p:sp>
      <p:pic>
        <p:nvPicPr>
          <p:cNvPr id="9" name="Picture 8" descr="Text&#10;&#10;Description automatically generated">
            <a:extLst>
              <a:ext uri="{FF2B5EF4-FFF2-40B4-BE49-F238E27FC236}">
                <a16:creationId xmlns:a16="http://schemas.microsoft.com/office/drawing/2014/main" id="{5D9F8FD7-26D9-4B1E-9C5E-951B945DF4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98298" y="1856792"/>
            <a:ext cx="4475387" cy="4636083"/>
          </a:xfrm>
          <a:prstGeom prst="rect">
            <a:avLst/>
          </a:prstGeom>
        </p:spPr>
      </p:pic>
    </p:spTree>
    <p:extLst>
      <p:ext uri="{BB962C8B-B14F-4D97-AF65-F5344CB8AC3E}">
        <p14:creationId xmlns:p14="http://schemas.microsoft.com/office/powerpoint/2010/main" val="2531979103"/>
      </p:ext>
    </p:extLst>
  </p:cSld>
  <p:clrMapOvr>
    <a:masterClrMapping/>
  </p:clrMapOvr>
</p:sld>
</file>

<file path=ppt/theme/theme1.xml><?xml version="1.0" encoding="utf-8"?>
<a:theme xmlns:a="http://schemas.openxmlformats.org/drawingml/2006/main" name="SketchyVTI">
  <a:themeElements>
    <a:clrScheme name="SketchyVTI">
      <a:dk1>
        <a:sysClr val="windowText" lastClr="000000"/>
      </a:dk1>
      <a:lt1>
        <a:sysClr val="window" lastClr="FFFFFF"/>
      </a:lt1>
      <a:dk2>
        <a:srgbClr val="39302A"/>
      </a:dk2>
      <a:lt2>
        <a:srgbClr val="E5DEDB"/>
      </a:lt2>
      <a:accent1>
        <a:srgbClr val="E4650E"/>
      </a:accent1>
      <a:accent2>
        <a:srgbClr val="00A5AB"/>
      </a:accent2>
      <a:accent3>
        <a:srgbClr val="09963B"/>
      </a:accent3>
      <a:accent4>
        <a:srgbClr val="E64823"/>
      </a:accent4>
      <a:accent5>
        <a:srgbClr val="9C6A6A"/>
      </a:accent5>
      <a:accent6>
        <a:srgbClr val="824F8C"/>
      </a:accent6>
      <a:hlink>
        <a:srgbClr val="2998E3"/>
      </a:hlink>
      <a:folHlink>
        <a:srgbClr val="7F723D"/>
      </a:folHlink>
    </a:clrScheme>
    <a:fontScheme name="Custom 2">
      <a:majorFont>
        <a:latin typeface="The Serif Hand Black"/>
        <a:ea typeface=""/>
        <a:cs typeface=""/>
      </a:majorFont>
      <a:minorFont>
        <a:latin typeface="The Hand 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ketchyVTI" id="{A6D2C935-A6E4-4DD9-BCC5-5AE2504DB8EA}" vid="{F0754072-50B6-4C01-B911-67246C9F58D2}"/>
    </a:ext>
  </a:extLst>
</a:theme>
</file>

<file path=docProps/app.xml><?xml version="1.0" encoding="utf-8"?>
<Properties xmlns="http://schemas.openxmlformats.org/officeDocument/2006/extended-properties" xmlns:vt="http://schemas.openxmlformats.org/officeDocument/2006/docPropsVTypes">
  <Template>TM02900743[[fn=Organic]]</Template>
  <TotalTime>2140</TotalTime>
  <Words>467</Words>
  <Application>Microsoft Office PowerPoint</Application>
  <PresentationFormat>Widescreen</PresentationFormat>
  <Paragraphs>54</Paragraphs>
  <Slides>20</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20</vt:i4>
      </vt:variant>
    </vt:vector>
  </HeadingPairs>
  <TitlesOfParts>
    <vt:vector size="27" baseType="lpstr">
      <vt:lpstr>Arial</vt:lpstr>
      <vt:lpstr>Sarif hand</vt:lpstr>
      <vt:lpstr>The Hand Bold</vt:lpstr>
      <vt:lpstr>The Hand Bold (Body)</vt:lpstr>
      <vt:lpstr>The Serif Hand Black</vt:lpstr>
      <vt:lpstr>Times New Roman</vt:lpstr>
      <vt:lpstr>SketchyVTI</vt:lpstr>
      <vt:lpstr>The Rise of Fake News in the Political Scene</vt:lpstr>
      <vt:lpstr>Presentation Overview</vt:lpstr>
      <vt:lpstr>Who is This Presentation For</vt:lpstr>
      <vt:lpstr>Misinformation</vt:lpstr>
      <vt:lpstr>Our Data</vt:lpstr>
      <vt:lpstr>True</vt:lpstr>
      <vt:lpstr>MOSTLY-TRUE</vt:lpstr>
      <vt:lpstr>HALF-TRUE</vt:lpstr>
      <vt:lpstr>BARELY-TRUE</vt:lpstr>
      <vt:lpstr>False</vt:lpstr>
      <vt:lpstr>PANTS-FIRE</vt:lpstr>
      <vt:lpstr>Misinformation</vt:lpstr>
      <vt:lpstr>PowerPoint Presentation</vt:lpstr>
      <vt:lpstr>What to do about it?</vt:lpstr>
      <vt:lpstr>PowerPoint Presentation</vt:lpstr>
      <vt:lpstr>PowerPoint Presentation</vt:lpstr>
      <vt:lpstr>PowerPoint Presentation</vt:lpstr>
      <vt:lpstr>Future Work</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Rise of Fake News in the Political Scene</dc:title>
  <dc:creator>Michael</dc:creator>
  <cp:lastModifiedBy>Michael</cp:lastModifiedBy>
  <cp:revision>1</cp:revision>
  <dcterms:created xsi:type="dcterms:W3CDTF">2021-02-09T20:15:32Z</dcterms:created>
  <dcterms:modified xsi:type="dcterms:W3CDTF">2021-02-13T23:27:39Z</dcterms:modified>
</cp:coreProperties>
</file>